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58" r:id="rId6"/>
    <p:sldId id="262" r:id="rId7"/>
    <p:sldId id="263" r:id="rId8"/>
    <p:sldId id="265" r:id="rId9"/>
    <p:sldId id="266" r:id="rId10"/>
    <p:sldId id="267" r:id="rId11"/>
    <p:sldId id="268" r:id="rId12"/>
    <p:sldId id="271" r:id="rId13"/>
    <p:sldId id="269" r:id="rId14"/>
    <p:sldId id="264" r:id="rId15"/>
    <p:sldId id="270"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F4AACB-900F-49ED-8E41-7F5DC5B36946}" v="6" dt="2020-03-16T15:26:17.6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14"/>
  </p:normalViewPr>
  <p:slideViewPr>
    <p:cSldViewPr snapToGrid="0" snapToObjects="1">
      <p:cViewPr varScale="1">
        <p:scale>
          <a:sx n="57" d="100"/>
          <a:sy n="57" d="100"/>
        </p:scale>
        <p:origin x="99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Hickinbottom" userId="e6e38898-7bd7-4cc8-a4ef-6c4c74e51fa4" providerId="ADAL" clId="{BCF4AACB-900F-49ED-8E41-7F5DC5B36946}"/>
    <pc:docChg chg="modSld modMainMaster">
      <pc:chgData name="Janet Hickinbottom" userId="e6e38898-7bd7-4cc8-a4ef-6c4c74e51fa4" providerId="ADAL" clId="{BCF4AACB-900F-49ED-8E41-7F5DC5B36946}" dt="2020-03-16T15:26:02.678" v="5" actId="1076"/>
      <pc:docMkLst>
        <pc:docMk/>
      </pc:docMkLst>
      <pc:sldChg chg="setBg">
        <pc:chgData name="Janet Hickinbottom" userId="e6e38898-7bd7-4cc8-a4ef-6c4c74e51fa4" providerId="ADAL" clId="{BCF4AACB-900F-49ED-8E41-7F5DC5B36946}" dt="2020-03-16T10:21:00.937" v="4"/>
        <pc:sldMkLst>
          <pc:docMk/>
          <pc:sldMk cId="2992202932" sldId="256"/>
        </pc:sldMkLst>
      </pc:sldChg>
      <pc:sldChg chg="setBg">
        <pc:chgData name="Janet Hickinbottom" userId="e6e38898-7bd7-4cc8-a4ef-6c4c74e51fa4" providerId="ADAL" clId="{BCF4AACB-900F-49ED-8E41-7F5DC5B36946}" dt="2020-03-16T10:20:47.428" v="2"/>
        <pc:sldMkLst>
          <pc:docMk/>
          <pc:sldMk cId="2874140176" sldId="258"/>
        </pc:sldMkLst>
      </pc:sldChg>
      <pc:sldChg chg="setBg">
        <pc:chgData name="Janet Hickinbottom" userId="e6e38898-7bd7-4cc8-a4ef-6c4c74e51fa4" providerId="ADAL" clId="{BCF4AACB-900F-49ED-8E41-7F5DC5B36946}" dt="2020-03-16T10:20:47.428" v="2"/>
        <pc:sldMkLst>
          <pc:docMk/>
          <pc:sldMk cId="2097565066" sldId="262"/>
        </pc:sldMkLst>
      </pc:sldChg>
      <pc:sldChg chg="setBg">
        <pc:chgData name="Janet Hickinbottom" userId="e6e38898-7bd7-4cc8-a4ef-6c4c74e51fa4" providerId="ADAL" clId="{BCF4AACB-900F-49ED-8E41-7F5DC5B36946}" dt="2020-03-16T10:20:47.428" v="2"/>
        <pc:sldMkLst>
          <pc:docMk/>
          <pc:sldMk cId="3932921368" sldId="263"/>
        </pc:sldMkLst>
      </pc:sldChg>
      <pc:sldChg chg="setBg">
        <pc:chgData name="Janet Hickinbottom" userId="e6e38898-7bd7-4cc8-a4ef-6c4c74e51fa4" providerId="ADAL" clId="{BCF4AACB-900F-49ED-8E41-7F5DC5B36946}" dt="2020-03-16T10:20:47.428" v="2"/>
        <pc:sldMkLst>
          <pc:docMk/>
          <pc:sldMk cId="2506342204" sldId="264"/>
        </pc:sldMkLst>
      </pc:sldChg>
      <pc:sldChg chg="setBg">
        <pc:chgData name="Janet Hickinbottom" userId="e6e38898-7bd7-4cc8-a4ef-6c4c74e51fa4" providerId="ADAL" clId="{BCF4AACB-900F-49ED-8E41-7F5DC5B36946}" dt="2020-03-16T10:20:47.428" v="2"/>
        <pc:sldMkLst>
          <pc:docMk/>
          <pc:sldMk cId="3792518832" sldId="265"/>
        </pc:sldMkLst>
      </pc:sldChg>
      <pc:sldChg chg="setBg">
        <pc:chgData name="Janet Hickinbottom" userId="e6e38898-7bd7-4cc8-a4ef-6c4c74e51fa4" providerId="ADAL" clId="{BCF4AACB-900F-49ED-8E41-7F5DC5B36946}" dt="2020-03-16T10:20:47.428" v="2"/>
        <pc:sldMkLst>
          <pc:docMk/>
          <pc:sldMk cId="222765172" sldId="266"/>
        </pc:sldMkLst>
      </pc:sldChg>
      <pc:sldChg chg="setBg">
        <pc:chgData name="Janet Hickinbottom" userId="e6e38898-7bd7-4cc8-a4ef-6c4c74e51fa4" providerId="ADAL" clId="{BCF4AACB-900F-49ED-8E41-7F5DC5B36946}" dt="2020-03-16T10:20:47.428" v="2"/>
        <pc:sldMkLst>
          <pc:docMk/>
          <pc:sldMk cId="911310836" sldId="267"/>
        </pc:sldMkLst>
      </pc:sldChg>
      <pc:sldChg chg="setBg">
        <pc:chgData name="Janet Hickinbottom" userId="e6e38898-7bd7-4cc8-a4ef-6c4c74e51fa4" providerId="ADAL" clId="{BCF4AACB-900F-49ED-8E41-7F5DC5B36946}" dt="2020-03-16T10:20:47.428" v="2"/>
        <pc:sldMkLst>
          <pc:docMk/>
          <pc:sldMk cId="2102673290" sldId="268"/>
        </pc:sldMkLst>
      </pc:sldChg>
      <pc:sldChg chg="setBg">
        <pc:chgData name="Janet Hickinbottom" userId="e6e38898-7bd7-4cc8-a4ef-6c4c74e51fa4" providerId="ADAL" clId="{BCF4AACB-900F-49ED-8E41-7F5DC5B36946}" dt="2020-03-16T10:20:47.428" v="2"/>
        <pc:sldMkLst>
          <pc:docMk/>
          <pc:sldMk cId="1900963868" sldId="269"/>
        </pc:sldMkLst>
      </pc:sldChg>
      <pc:sldChg chg="setBg">
        <pc:chgData name="Janet Hickinbottom" userId="e6e38898-7bd7-4cc8-a4ef-6c4c74e51fa4" providerId="ADAL" clId="{BCF4AACB-900F-49ED-8E41-7F5DC5B36946}" dt="2020-03-16T10:20:47.428" v="2"/>
        <pc:sldMkLst>
          <pc:docMk/>
          <pc:sldMk cId="946823825" sldId="270"/>
        </pc:sldMkLst>
      </pc:sldChg>
      <pc:sldChg chg="modSp setBg">
        <pc:chgData name="Janet Hickinbottom" userId="e6e38898-7bd7-4cc8-a4ef-6c4c74e51fa4" providerId="ADAL" clId="{BCF4AACB-900F-49ED-8E41-7F5DC5B36946}" dt="2020-03-16T15:26:02.678" v="5" actId="1076"/>
        <pc:sldMkLst>
          <pc:docMk/>
          <pc:sldMk cId="266799882" sldId="271"/>
        </pc:sldMkLst>
        <pc:spChg chg="mod">
          <ac:chgData name="Janet Hickinbottom" userId="e6e38898-7bd7-4cc8-a4ef-6c4c74e51fa4" providerId="ADAL" clId="{BCF4AACB-900F-49ED-8E41-7F5DC5B36946}" dt="2020-03-16T15:26:02.678" v="5" actId="1076"/>
          <ac:spMkLst>
            <pc:docMk/>
            <pc:sldMk cId="266799882" sldId="271"/>
            <ac:spMk id="2" creationId="{661ADF29-86D7-BF41-A07B-D3732804E45E}"/>
          </ac:spMkLst>
        </pc:spChg>
      </pc:sldChg>
      <pc:sldChg chg="setBg">
        <pc:chgData name="Janet Hickinbottom" userId="e6e38898-7bd7-4cc8-a4ef-6c4c74e51fa4" providerId="ADAL" clId="{BCF4AACB-900F-49ED-8E41-7F5DC5B36946}" dt="2020-03-16T10:20:47.428" v="2"/>
        <pc:sldMkLst>
          <pc:docMk/>
          <pc:sldMk cId="481749110" sldId="272"/>
        </pc:sldMkLst>
      </pc:sldChg>
      <pc:sldMasterChg chg="setBg modSldLayout">
        <pc:chgData name="Janet Hickinbottom" userId="e6e38898-7bd7-4cc8-a4ef-6c4c74e51fa4" providerId="ADAL" clId="{BCF4AACB-900F-49ED-8E41-7F5DC5B36946}" dt="2020-03-16T10:20:47.428" v="2"/>
        <pc:sldMasterMkLst>
          <pc:docMk/>
          <pc:sldMasterMk cId="3955344709" sldId="2147483648"/>
        </pc:sldMasterMkLst>
        <pc:sldLayoutChg chg="setBg">
          <pc:chgData name="Janet Hickinbottom" userId="e6e38898-7bd7-4cc8-a4ef-6c4c74e51fa4" providerId="ADAL" clId="{BCF4AACB-900F-49ED-8E41-7F5DC5B36946}" dt="2020-03-16T10:20:47.428" v="2"/>
          <pc:sldLayoutMkLst>
            <pc:docMk/>
            <pc:sldMasterMk cId="3955344709" sldId="2147483648"/>
            <pc:sldLayoutMk cId="658732071" sldId="2147483649"/>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3016741761" sldId="2147483650"/>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2761652648" sldId="2147483651"/>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615608925" sldId="2147483652"/>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1909362966" sldId="2147483653"/>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2408345037" sldId="2147483654"/>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2283979646" sldId="2147483655"/>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849514128" sldId="2147483656"/>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1698220895" sldId="2147483657"/>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2054337843" sldId="2147483658"/>
          </pc:sldLayoutMkLst>
        </pc:sldLayoutChg>
        <pc:sldLayoutChg chg="setBg">
          <pc:chgData name="Janet Hickinbottom" userId="e6e38898-7bd7-4cc8-a4ef-6c4c74e51fa4" providerId="ADAL" clId="{BCF4AACB-900F-49ED-8E41-7F5DC5B36946}" dt="2020-03-16T10:20:47.428" v="2"/>
          <pc:sldLayoutMkLst>
            <pc:docMk/>
            <pc:sldMasterMk cId="3955344709" sldId="2147483648"/>
            <pc:sldLayoutMk cId="2644480334"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4098E-C33C-4A10-8C15-E46542E01BFA}" type="datetimeFigureOut">
              <a:rPr lang="en-GB" smtClean="0"/>
              <a:t>16/03/2020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8DFA0-2A82-4B14-B16E-95CDA59D0B7A}" type="slidenum">
              <a:rPr lang="en-GB" smtClean="0"/>
              <a:t>‹#›</a:t>
            </a:fld>
            <a:endParaRPr lang="en-GB"/>
          </a:p>
        </p:txBody>
      </p:sp>
    </p:spTree>
    <p:extLst>
      <p:ext uri="{BB962C8B-B14F-4D97-AF65-F5344CB8AC3E}">
        <p14:creationId xmlns:p14="http://schemas.microsoft.com/office/powerpoint/2010/main" val="402034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18DFA0-2A82-4B14-B16E-95CDA59D0B7A}" type="slidenum">
              <a:rPr lang="en-GB" smtClean="0"/>
              <a:t>3</a:t>
            </a:fld>
            <a:endParaRPr lang="en-GB"/>
          </a:p>
        </p:txBody>
      </p:sp>
    </p:spTree>
    <p:extLst>
      <p:ext uri="{BB962C8B-B14F-4D97-AF65-F5344CB8AC3E}">
        <p14:creationId xmlns:p14="http://schemas.microsoft.com/office/powerpoint/2010/main" val="85355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18DFA0-2A82-4B14-B16E-95CDA59D0B7A}" type="slidenum">
              <a:rPr lang="en-GB" smtClean="0"/>
              <a:t>9</a:t>
            </a:fld>
            <a:endParaRPr lang="en-GB"/>
          </a:p>
        </p:txBody>
      </p:sp>
    </p:spTree>
    <p:extLst>
      <p:ext uri="{BB962C8B-B14F-4D97-AF65-F5344CB8AC3E}">
        <p14:creationId xmlns:p14="http://schemas.microsoft.com/office/powerpoint/2010/main" val="3454355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18DFA0-2A82-4B14-B16E-95CDA59D0B7A}" type="slidenum">
              <a:rPr lang="en-GB" smtClean="0"/>
              <a:t>11</a:t>
            </a:fld>
            <a:endParaRPr lang="en-GB"/>
          </a:p>
        </p:txBody>
      </p:sp>
    </p:spTree>
    <p:extLst>
      <p:ext uri="{BB962C8B-B14F-4D97-AF65-F5344CB8AC3E}">
        <p14:creationId xmlns:p14="http://schemas.microsoft.com/office/powerpoint/2010/main" val="681220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18DFA0-2A82-4B14-B16E-95CDA59D0B7A}" type="slidenum">
              <a:rPr lang="en-GB" smtClean="0"/>
              <a:t>12</a:t>
            </a:fld>
            <a:endParaRPr lang="en-GB"/>
          </a:p>
        </p:txBody>
      </p:sp>
    </p:spTree>
    <p:extLst>
      <p:ext uri="{BB962C8B-B14F-4D97-AF65-F5344CB8AC3E}">
        <p14:creationId xmlns:p14="http://schemas.microsoft.com/office/powerpoint/2010/main" val="247799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18DFA0-2A82-4B14-B16E-95CDA59D0B7A}" type="slidenum">
              <a:rPr lang="en-GB" smtClean="0"/>
              <a:t>13</a:t>
            </a:fld>
            <a:endParaRPr lang="en-GB"/>
          </a:p>
        </p:txBody>
      </p:sp>
    </p:spTree>
    <p:extLst>
      <p:ext uri="{BB962C8B-B14F-4D97-AF65-F5344CB8AC3E}">
        <p14:creationId xmlns:p14="http://schemas.microsoft.com/office/powerpoint/2010/main" val="244982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22BF-C2C8-8B46-A167-9C231552CB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21D88F-C807-CD4C-93E6-D0E028887C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DE894A-BE78-6B4C-B59A-92F2851EDDEB}"/>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5" name="Footer Placeholder 4">
            <a:extLst>
              <a:ext uri="{FF2B5EF4-FFF2-40B4-BE49-F238E27FC236}">
                <a16:creationId xmlns:a16="http://schemas.microsoft.com/office/drawing/2014/main" id="{8E8C0269-1B28-724E-B4D2-514239903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42A7D-57FB-484B-99F4-EEA32A5C00D4}"/>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65873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D31F-320D-F644-BB59-4C06DBAEE4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2CBB37-BC90-9A41-8617-76BA511398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7E77B0-9331-7643-BD6B-66895CB43E87}"/>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5" name="Footer Placeholder 4">
            <a:extLst>
              <a:ext uri="{FF2B5EF4-FFF2-40B4-BE49-F238E27FC236}">
                <a16:creationId xmlns:a16="http://schemas.microsoft.com/office/drawing/2014/main" id="{57649CE1-1A69-0D49-A385-09418B15B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C3CDC-A18C-FB44-BE11-57CE5B075300}"/>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205433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04EFE0-3028-DD4D-83A6-04B6264F2B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08E4B-DD94-0745-8F65-B2FB68301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C086F-D38A-2A4B-A379-851EC401596D}"/>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5" name="Footer Placeholder 4">
            <a:extLst>
              <a:ext uri="{FF2B5EF4-FFF2-40B4-BE49-F238E27FC236}">
                <a16:creationId xmlns:a16="http://schemas.microsoft.com/office/drawing/2014/main" id="{387F859A-49F9-9348-A182-0E3A16E23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EEDC1-52E5-5944-8027-BA2293740C53}"/>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264448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F377-DF93-B947-B751-493263ACF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C4CAB-8C27-0948-9B6A-69128E94A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2E77C-7105-6A46-8050-DA4FA273784D}"/>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5" name="Footer Placeholder 4">
            <a:extLst>
              <a:ext uri="{FF2B5EF4-FFF2-40B4-BE49-F238E27FC236}">
                <a16:creationId xmlns:a16="http://schemas.microsoft.com/office/drawing/2014/main" id="{C2933FE2-C8E2-234F-9FE9-D43A52244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56658-6ABD-A047-8589-66255CBD207E}"/>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301674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41D0-A67B-0E42-94E9-04C5B0EA16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B1F8D-7C52-6746-B165-BF4F2646C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B4E120-5C9B-9C4C-8CFD-A53CB181C0A1}"/>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5" name="Footer Placeholder 4">
            <a:extLst>
              <a:ext uri="{FF2B5EF4-FFF2-40B4-BE49-F238E27FC236}">
                <a16:creationId xmlns:a16="http://schemas.microsoft.com/office/drawing/2014/main" id="{32F820AE-2EFF-2649-A5DB-B2C358E37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17E39-0F8D-8E4F-B5F5-EDDC372477E9}"/>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276165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5B4D0-6390-4148-BC91-49C5C73D23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C996B-5D47-0E42-BF90-F7FE170B9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9B5E5A-1043-E445-9FF9-084A534F63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18846-0AD9-8C4B-AA7A-F3101D0D29E5}"/>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6" name="Footer Placeholder 5">
            <a:extLst>
              <a:ext uri="{FF2B5EF4-FFF2-40B4-BE49-F238E27FC236}">
                <a16:creationId xmlns:a16="http://schemas.microsoft.com/office/drawing/2014/main" id="{E01A5526-1504-184B-B5AC-8500A38F8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5CD0B-2CBA-124B-A1CA-B36E03B99374}"/>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615608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3712-6AAE-5645-B75C-4758447F78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C97BA7-0FCF-4A45-8063-6E612AF3AE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DF432E-5ADB-854C-B744-A43112C59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219FCC-7E3F-0E44-8974-7EED4ABCF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CE3785-A6A1-744D-8E2E-A60858CD94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7865EF-7190-7243-AA1B-B8CF54653BBE}"/>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8" name="Footer Placeholder 7">
            <a:extLst>
              <a:ext uri="{FF2B5EF4-FFF2-40B4-BE49-F238E27FC236}">
                <a16:creationId xmlns:a16="http://schemas.microsoft.com/office/drawing/2014/main" id="{805EA613-18C0-B245-8C14-75403A02A9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E01261-F997-D34F-9956-F391AD59FA04}"/>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190936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C762-3910-0C4B-AE11-F271ADD35F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1062B7-C512-5E48-B026-4A84AB41F274}"/>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4" name="Footer Placeholder 3">
            <a:extLst>
              <a:ext uri="{FF2B5EF4-FFF2-40B4-BE49-F238E27FC236}">
                <a16:creationId xmlns:a16="http://schemas.microsoft.com/office/drawing/2014/main" id="{DC43CD6D-4CCB-C54F-8AAC-0E24AECC25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3108CE-CA4D-BB4A-A04E-AFEC290320A0}"/>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240834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E8A6C-6579-FC48-A549-87E893FC2E9A}"/>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3" name="Footer Placeholder 2">
            <a:extLst>
              <a:ext uri="{FF2B5EF4-FFF2-40B4-BE49-F238E27FC236}">
                <a16:creationId xmlns:a16="http://schemas.microsoft.com/office/drawing/2014/main" id="{4DD959D4-A9B4-1045-AEFD-4D00731A61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EDBE76-A0DD-9749-8641-06EE31CBE758}"/>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2283979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ED7F-06C5-D147-BFC7-1D576D115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EAAD0C-F14C-2046-84B2-2657BA2A6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26B8D9-6AD8-494F-B869-2CC798542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BFBB3-7B9C-1A4C-AC41-116CD0100633}"/>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6" name="Footer Placeholder 5">
            <a:extLst>
              <a:ext uri="{FF2B5EF4-FFF2-40B4-BE49-F238E27FC236}">
                <a16:creationId xmlns:a16="http://schemas.microsoft.com/office/drawing/2014/main" id="{AA1380DF-4665-CF4F-81AD-BEE8051F0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C56E6-A7B7-1041-A9ED-2C0AB9A37559}"/>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849514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6F4C-D274-0F43-8BF2-6F6A5103EB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3F2A49-FFD1-BF44-8C02-53607350AC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B6EBF4-3EA7-874A-9FA0-26F53AB34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68DED6-61AB-594D-B2D0-0C5BB84CEE73}"/>
              </a:ext>
            </a:extLst>
          </p:cNvPr>
          <p:cNvSpPr>
            <a:spLocks noGrp="1"/>
          </p:cNvSpPr>
          <p:nvPr>
            <p:ph type="dt" sz="half" idx="10"/>
          </p:nvPr>
        </p:nvSpPr>
        <p:spPr/>
        <p:txBody>
          <a:bodyPr/>
          <a:lstStyle/>
          <a:p>
            <a:fld id="{08073287-E6A9-204D-8AA0-C5509C0803F2}" type="datetimeFigureOut">
              <a:rPr lang="en-US" smtClean="0"/>
              <a:t>3/16/2020</a:t>
            </a:fld>
            <a:endParaRPr lang="en-US"/>
          </a:p>
        </p:txBody>
      </p:sp>
      <p:sp>
        <p:nvSpPr>
          <p:cNvPr id="6" name="Footer Placeholder 5">
            <a:extLst>
              <a:ext uri="{FF2B5EF4-FFF2-40B4-BE49-F238E27FC236}">
                <a16:creationId xmlns:a16="http://schemas.microsoft.com/office/drawing/2014/main" id="{756DBB6C-40D3-4B4A-96DE-C45FCF23B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38E2C-F2B7-6E4E-BCBC-0BFDD43C7209}"/>
              </a:ext>
            </a:extLst>
          </p:cNvPr>
          <p:cNvSpPr>
            <a:spLocks noGrp="1"/>
          </p:cNvSpPr>
          <p:nvPr>
            <p:ph type="sldNum" sz="quarter" idx="12"/>
          </p:nvPr>
        </p:nvSpPr>
        <p:spPr/>
        <p:txBody>
          <a:bodyPr/>
          <a:lstStyle/>
          <a:p>
            <a:fld id="{1DA8077E-5293-6C45-908E-0F18C0DCBE7A}" type="slidenum">
              <a:rPr lang="en-US" smtClean="0"/>
              <a:t>‹#›</a:t>
            </a:fld>
            <a:endParaRPr lang="en-US"/>
          </a:p>
        </p:txBody>
      </p:sp>
    </p:spTree>
    <p:extLst>
      <p:ext uri="{BB962C8B-B14F-4D97-AF65-F5344CB8AC3E}">
        <p14:creationId xmlns:p14="http://schemas.microsoft.com/office/powerpoint/2010/main" val="169822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C41BD-1722-F241-9E86-3DF149303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22B1EB-4C9E-314F-BDC9-B1BA06E650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4636E-DE02-814E-9FCE-FEB7472AD6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73287-E6A9-204D-8AA0-C5509C0803F2}" type="datetimeFigureOut">
              <a:rPr lang="en-US" smtClean="0"/>
              <a:t>3/16/2020</a:t>
            </a:fld>
            <a:endParaRPr lang="en-US"/>
          </a:p>
        </p:txBody>
      </p:sp>
      <p:sp>
        <p:nvSpPr>
          <p:cNvPr id="5" name="Footer Placeholder 4">
            <a:extLst>
              <a:ext uri="{FF2B5EF4-FFF2-40B4-BE49-F238E27FC236}">
                <a16:creationId xmlns:a16="http://schemas.microsoft.com/office/drawing/2014/main" id="{04138CEE-B6F8-0F4D-BD25-2BB8C21CC7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F95E6-42CF-1644-A420-6E4841921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8077E-5293-6C45-908E-0F18C0DCBE7A}" type="slidenum">
              <a:rPr lang="en-US" smtClean="0"/>
              <a:t>‹#›</a:t>
            </a:fld>
            <a:endParaRPr lang="en-US"/>
          </a:p>
        </p:txBody>
      </p:sp>
    </p:spTree>
    <p:extLst>
      <p:ext uri="{BB962C8B-B14F-4D97-AF65-F5344CB8AC3E}">
        <p14:creationId xmlns:p14="http://schemas.microsoft.com/office/powerpoint/2010/main" val="3955344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3.png"/><Relationship Id="rId7" Type="http://schemas.microsoft.com/office/2007/relationships/hdphoto" Target="../media/hdphoto1.wdp"/><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3.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jp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2.wdp"/><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farmsunday.org/visit-a-far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wz4LKRl3L2U&amp;list=PLxPwtzZdaepkWOeA_aInl3MfpYi6Z0NS5&amp;index=8"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202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3670169" y="663851"/>
            <a:ext cx="7349765" cy="1446550"/>
          </a:xfrm>
          <a:prstGeom prst="rect">
            <a:avLst/>
          </a:prstGeom>
          <a:noFill/>
        </p:spPr>
        <p:txBody>
          <a:bodyPr wrap="square" rtlCol="0">
            <a:spAutoFit/>
          </a:bodyPr>
          <a:lstStyle/>
          <a:p>
            <a:pPr algn="ctr"/>
            <a:r>
              <a:rPr lang="en-US" sz="4400" b="1" dirty="0">
                <a:solidFill>
                  <a:schemeClr val="accent6">
                    <a:lumMod val="75000"/>
                  </a:schemeClr>
                </a:solidFill>
              </a:rPr>
              <a:t>Why are there pigs on the farm?</a:t>
            </a:r>
          </a:p>
        </p:txBody>
      </p:sp>
      <p:sp>
        <p:nvSpPr>
          <p:cNvPr id="12" name="TextBox 11">
            <a:extLst>
              <a:ext uri="{FF2B5EF4-FFF2-40B4-BE49-F238E27FC236}">
                <a16:creationId xmlns:a16="http://schemas.microsoft.com/office/drawing/2014/main" id="{DC324F90-445D-4DFC-982C-E3F3DB92D132}"/>
              </a:ext>
            </a:extLst>
          </p:cNvPr>
          <p:cNvSpPr txBox="1"/>
          <p:nvPr/>
        </p:nvSpPr>
        <p:spPr>
          <a:xfrm>
            <a:off x="2584403" y="2301998"/>
            <a:ext cx="1913002"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Shoes are made from pig skin</a:t>
            </a:r>
          </a:p>
        </p:txBody>
      </p:sp>
      <p:sp>
        <p:nvSpPr>
          <p:cNvPr id="13" name="TextBox 12">
            <a:extLst>
              <a:ext uri="{FF2B5EF4-FFF2-40B4-BE49-F238E27FC236}">
                <a16:creationId xmlns:a16="http://schemas.microsoft.com/office/drawing/2014/main" id="{DF45C008-A2CE-4824-A1BE-78478A229D3E}"/>
              </a:ext>
            </a:extLst>
          </p:cNvPr>
          <p:cNvSpPr txBox="1"/>
          <p:nvPr/>
        </p:nvSpPr>
        <p:spPr>
          <a:xfrm>
            <a:off x="0" y="3808725"/>
            <a:ext cx="2447169" cy="1384995"/>
          </a:xfrm>
          <a:prstGeom prst="rect">
            <a:avLst/>
          </a:prstGeom>
          <a:solidFill>
            <a:schemeClr val="accent2">
              <a:lumMod val="60000"/>
              <a:lumOff val="40000"/>
            </a:schemeClr>
          </a:solidFill>
        </p:spPr>
        <p:txBody>
          <a:bodyPr wrap="square" rtlCol="0">
            <a:spAutoFit/>
          </a:bodyPr>
          <a:lstStyle/>
          <a:p>
            <a:pPr algn="ctr"/>
            <a:r>
              <a:rPr lang="en-GB" sz="2800" dirty="0">
                <a:solidFill>
                  <a:schemeClr val="bg1"/>
                </a:solidFill>
                <a:latin typeface="Signika Light"/>
              </a:rPr>
              <a:t>Weed killer contains pigs’ fatty acid</a:t>
            </a:r>
          </a:p>
        </p:txBody>
      </p:sp>
      <p:sp>
        <p:nvSpPr>
          <p:cNvPr id="14" name="TextBox 13">
            <a:extLst>
              <a:ext uri="{FF2B5EF4-FFF2-40B4-BE49-F238E27FC236}">
                <a16:creationId xmlns:a16="http://schemas.microsoft.com/office/drawing/2014/main" id="{C6F69602-2A1E-4CF0-BB70-3F80F7D8EBE6}"/>
              </a:ext>
            </a:extLst>
          </p:cNvPr>
          <p:cNvSpPr txBox="1"/>
          <p:nvPr/>
        </p:nvSpPr>
        <p:spPr>
          <a:xfrm>
            <a:off x="4284628" y="3813431"/>
            <a:ext cx="2332988" cy="1384995"/>
          </a:xfrm>
          <a:prstGeom prst="rect">
            <a:avLst/>
          </a:prstGeom>
          <a:solidFill>
            <a:schemeClr val="accent2">
              <a:lumMod val="60000"/>
              <a:lumOff val="40000"/>
            </a:schemeClr>
          </a:solidFill>
        </p:spPr>
        <p:txBody>
          <a:bodyPr wrap="square" rtlCol="0">
            <a:spAutoFit/>
          </a:bodyPr>
          <a:lstStyle/>
          <a:p>
            <a:pPr algn="ctr"/>
            <a:r>
              <a:rPr lang="en-GB" sz="2800" dirty="0">
                <a:solidFill>
                  <a:schemeClr val="bg1"/>
                </a:solidFill>
                <a:latin typeface="Signika Light"/>
              </a:rPr>
              <a:t>Pig fat is used to make crayons</a:t>
            </a:r>
          </a:p>
        </p:txBody>
      </p:sp>
      <p:sp>
        <p:nvSpPr>
          <p:cNvPr id="15" name="TextBox 14">
            <a:extLst>
              <a:ext uri="{FF2B5EF4-FFF2-40B4-BE49-F238E27FC236}">
                <a16:creationId xmlns:a16="http://schemas.microsoft.com/office/drawing/2014/main" id="{17AE67E3-C70D-4D34-BB14-2A20572223F9}"/>
              </a:ext>
            </a:extLst>
          </p:cNvPr>
          <p:cNvSpPr txBox="1"/>
          <p:nvPr/>
        </p:nvSpPr>
        <p:spPr>
          <a:xfrm>
            <a:off x="2584404" y="3808725"/>
            <a:ext cx="1562989" cy="1384995"/>
          </a:xfrm>
          <a:prstGeom prst="rect">
            <a:avLst/>
          </a:prstGeom>
          <a:solidFill>
            <a:schemeClr val="accent2">
              <a:lumMod val="60000"/>
              <a:lumOff val="40000"/>
            </a:schemeClr>
          </a:solidFill>
        </p:spPr>
        <p:txBody>
          <a:bodyPr wrap="square" rtlCol="0">
            <a:spAutoFit/>
          </a:bodyPr>
          <a:lstStyle/>
          <a:p>
            <a:pPr algn="ctr"/>
            <a:r>
              <a:rPr lang="en-GB" sz="2800" dirty="0">
                <a:solidFill>
                  <a:schemeClr val="bg1"/>
                </a:solidFill>
                <a:latin typeface="Signika Light"/>
              </a:rPr>
              <a:t>Pig ears are fed to dogs</a:t>
            </a:r>
          </a:p>
        </p:txBody>
      </p:sp>
      <p:sp>
        <p:nvSpPr>
          <p:cNvPr id="16" name="TextBox 15">
            <a:extLst>
              <a:ext uri="{FF2B5EF4-FFF2-40B4-BE49-F238E27FC236}">
                <a16:creationId xmlns:a16="http://schemas.microsoft.com/office/drawing/2014/main" id="{163C8B20-02EB-4CC1-9F51-B1F41B0BFC46}"/>
              </a:ext>
            </a:extLst>
          </p:cNvPr>
          <p:cNvSpPr txBox="1"/>
          <p:nvPr/>
        </p:nvSpPr>
        <p:spPr>
          <a:xfrm>
            <a:off x="-8348" y="5311671"/>
            <a:ext cx="1614885"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fat is in make up</a:t>
            </a:r>
          </a:p>
        </p:txBody>
      </p:sp>
      <p:sp>
        <p:nvSpPr>
          <p:cNvPr id="17" name="TextBox 16">
            <a:extLst>
              <a:ext uri="{FF2B5EF4-FFF2-40B4-BE49-F238E27FC236}">
                <a16:creationId xmlns:a16="http://schemas.microsoft.com/office/drawing/2014/main" id="{F6E9DE13-62F8-4A3D-A989-15286CF09CD4}"/>
              </a:ext>
            </a:extLst>
          </p:cNvPr>
          <p:cNvSpPr txBox="1"/>
          <p:nvPr/>
        </p:nvSpPr>
        <p:spPr>
          <a:xfrm>
            <a:off x="6731473" y="2934659"/>
            <a:ext cx="5340048" cy="461665"/>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Rubber and plastic contain pig fat</a:t>
            </a:r>
          </a:p>
        </p:txBody>
      </p:sp>
      <p:sp>
        <p:nvSpPr>
          <p:cNvPr id="18" name="TextBox 17">
            <a:extLst>
              <a:ext uri="{FF2B5EF4-FFF2-40B4-BE49-F238E27FC236}">
                <a16:creationId xmlns:a16="http://schemas.microsoft.com/office/drawing/2014/main" id="{C6C1DFE5-19E0-4326-91C3-F9E52B5AEAE8}"/>
              </a:ext>
            </a:extLst>
          </p:cNvPr>
          <p:cNvSpPr txBox="1"/>
          <p:nvPr/>
        </p:nvSpPr>
        <p:spPr>
          <a:xfrm>
            <a:off x="1711732" y="5298307"/>
            <a:ext cx="2435661"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Pigs’ hearts are used for their heart valves</a:t>
            </a:r>
          </a:p>
        </p:txBody>
      </p:sp>
      <p:sp>
        <p:nvSpPr>
          <p:cNvPr id="19" name="TextBox 18">
            <a:extLst>
              <a:ext uri="{FF2B5EF4-FFF2-40B4-BE49-F238E27FC236}">
                <a16:creationId xmlns:a16="http://schemas.microsoft.com/office/drawing/2014/main" id="{7A7E3863-0B8D-4ABE-98C5-E02938D267B4}"/>
              </a:ext>
            </a:extLst>
          </p:cNvPr>
          <p:cNvSpPr txBox="1"/>
          <p:nvPr/>
        </p:nvSpPr>
        <p:spPr>
          <a:xfrm>
            <a:off x="0" y="2325275"/>
            <a:ext cx="2435661"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bones are used to make water filters</a:t>
            </a:r>
          </a:p>
        </p:txBody>
      </p:sp>
      <p:sp>
        <p:nvSpPr>
          <p:cNvPr id="20" name="TextBox 19">
            <a:extLst>
              <a:ext uri="{FF2B5EF4-FFF2-40B4-BE49-F238E27FC236}">
                <a16:creationId xmlns:a16="http://schemas.microsoft.com/office/drawing/2014/main" id="{89170039-7633-40A7-8C90-62B6E28B910C}"/>
              </a:ext>
            </a:extLst>
          </p:cNvPr>
          <p:cNvSpPr txBox="1"/>
          <p:nvPr/>
        </p:nvSpPr>
        <p:spPr>
          <a:xfrm>
            <a:off x="6731473" y="2317306"/>
            <a:ext cx="5340048" cy="461665"/>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skin is used to make footballs</a:t>
            </a:r>
          </a:p>
        </p:txBody>
      </p:sp>
      <p:sp>
        <p:nvSpPr>
          <p:cNvPr id="21" name="TextBox 20">
            <a:extLst>
              <a:ext uri="{FF2B5EF4-FFF2-40B4-BE49-F238E27FC236}">
                <a16:creationId xmlns:a16="http://schemas.microsoft.com/office/drawing/2014/main" id="{0974EA65-8A1B-49A5-BEF7-30A06595217B}"/>
              </a:ext>
            </a:extLst>
          </p:cNvPr>
          <p:cNvSpPr txBox="1"/>
          <p:nvPr/>
        </p:nvSpPr>
        <p:spPr>
          <a:xfrm>
            <a:off x="4568921" y="2317176"/>
            <a:ext cx="2048696"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bones are made into buttons</a:t>
            </a:r>
          </a:p>
        </p:txBody>
      </p:sp>
      <p:sp>
        <p:nvSpPr>
          <p:cNvPr id="22" name="TextBox 21">
            <a:extLst>
              <a:ext uri="{FF2B5EF4-FFF2-40B4-BE49-F238E27FC236}">
                <a16:creationId xmlns:a16="http://schemas.microsoft.com/office/drawing/2014/main" id="{98EEB944-78D8-44C6-81A8-C5CEA9C570B1}"/>
              </a:ext>
            </a:extLst>
          </p:cNvPr>
          <p:cNvSpPr txBox="1"/>
          <p:nvPr/>
        </p:nvSpPr>
        <p:spPr>
          <a:xfrm>
            <a:off x="4284627" y="5293017"/>
            <a:ext cx="2332989"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hair is used in artists’ brushes</a:t>
            </a:r>
          </a:p>
        </p:txBody>
      </p:sp>
      <p:sp>
        <p:nvSpPr>
          <p:cNvPr id="23" name="TextBox 22">
            <a:extLst>
              <a:ext uri="{FF2B5EF4-FFF2-40B4-BE49-F238E27FC236}">
                <a16:creationId xmlns:a16="http://schemas.microsoft.com/office/drawing/2014/main" id="{5DCA3BBE-52BD-4CE0-BB9B-2001F595E413}"/>
              </a:ext>
            </a:extLst>
          </p:cNvPr>
          <p:cNvSpPr txBox="1"/>
          <p:nvPr/>
        </p:nvSpPr>
        <p:spPr>
          <a:xfrm>
            <a:off x="6731473" y="4186280"/>
            <a:ext cx="2607080"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blood is used in many medicines</a:t>
            </a:r>
          </a:p>
        </p:txBody>
      </p:sp>
      <p:sp>
        <p:nvSpPr>
          <p:cNvPr id="24" name="TextBox 23">
            <a:extLst>
              <a:ext uri="{FF2B5EF4-FFF2-40B4-BE49-F238E27FC236}">
                <a16:creationId xmlns:a16="http://schemas.microsoft.com/office/drawing/2014/main" id="{18152AEA-7F12-43CD-B40D-35665F5E25FB}"/>
              </a:ext>
            </a:extLst>
          </p:cNvPr>
          <p:cNvSpPr txBox="1"/>
          <p:nvPr/>
        </p:nvSpPr>
        <p:spPr>
          <a:xfrm>
            <a:off x="6736597" y="3547115"/>
            <a:ext cx="5340048" cy="461665"/>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fat is used in paint for cars</a:t>
            </a:r>
          </a:p>
        </p:txBody>
      </p:sp>
      <p:sp>
        <p:nvSpPr>
          <p:cNvPr id="25" name="TextBox 24">
            <a:extLst>
              <a:ext uri="{FF2B5EF4-FFF2-40B4-BE49-F238E27FC236}">
                <a16:creationId xmlns:a16="http://schemas.microsoft.com/office/drawing/2014/main" id="{6CEA3296-9153-40FD-8310-0DE275A5D441}"/>
              </a:ext>
            </a:extLst>
          </p:cNvPr>
          <p:cNvSpPr txBox="1"/>
          <p:nvPr/>
        </p:nvSpPr>
        <p:spPr>
          <a:xfrm>
            <a:off x="6754850" y="5729195"/>
            <a:ext cx="5321795" cy="830997"/>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Calcium from the bones goes into yoghurts</a:t>
            </a:r>
          </a:p>
        </p:txBody>
      </p:sp>
      <p:sp>
        <p:nvSpPr>
          <p:cNvPr id="26" name="TextBox 25">
            <a:extLst>
              <a:ext uri="{FF2B5EF4-FFF2-40B4-BE49-F238E27FC236}">
                <a16:creationId xmlns:a16="http://schemas.microsoft.com/office/drawing/2014/main" id="{F86AD7C5-5D07-417D-A8EA-9052AFB19FA8}"/>
              </a:ext>
            </a:extLst>
          </p:cNvPr>
          <p:cNvSpPr txBox="1"/>
          <p:nvPr/>
        </p:nvSpPr>
        <p:spPr>
          <a:xfrm>
            <a:off x="9467525" y="4186281"/>
            <a:ext cx="2609120" cy="1200329"/>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 skin is used to cover arm chairs</a:t>
            </a:r>
          </a:p>
        </p:txBody>
      </p:sp>
    </p:spTree>
    <p:extLst>
      <p:ext uri="{BB962C8B-B14F-4D97-AF65-F5344CB8AC3E}">
        <p14:creationId xmlns:p14="http://schemas.microsoft.com/office/powerpoint/2010/main" val="1900963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3005270" y="72329"/>
            <a:ext cx="7349765" cy="769441"/>
          </a:xfrm>
          <a:prstGeom prst="rect">
            <a:avLst/>
          </a:prstGeom>
          <a:noFill/>
        </p:spPr>
        <p:txBody>
          <a:bodyPr wrap="square" rtlCol="0">
            <a:spAutoFit/>
          </a:bodyPr>
          <a:lstStyle/>
          <a:p>
            <a:pPr algn="ctr"/>
            <a:r>
              <a:rPr lang="en-US" sz="4400" b="1" dirty="0">
                <a:solidFill>
                  <a:schemeClr val="accent6">
                    <a:lumMod val="75000"/>
                  </a:schemeClr>
                </a:solidFill>
              </a:rPr>
              <a:t>Pigs also taste nice…..</a:t>
            </a:r>
          </a:p>
        </p:txBody>
      </p:sp>
      <p:pic>
        <p:nvPicPr>
          <p:cNvPr id="4" name="Picture 3">
            <a:extLst>
              <a:ext uri="{FF2B5EF4-FFF2-40B4-BE49-F238E27FC236}">
                <a16:creationId xmlns:a16="http://schemas.microsoft.com/office/drawing/2014/main" id="{2BAB056D-E30C-48F0-93D2-44F99FBB9A20}"/>
              </a:ext>
            </a:extLst>
          </p:cNvPr>
          <p:cNvPicPr>
            <a:picLocks noChangeAspect="1"/>
          </p:cNvPicPr>
          <p:nvPr/>
        </p:nvPicPr>
        <p:blipFill rotWithShape="1">
          <a:blip r:embed="rId3"/>
          <a:srcRect t="19247" b="19876"/>
          <a:stretch/>
        </p:blipFill>
        <p:spPr>
          <a:xfrm>
            <a:off x="6322332" y="1382802"/>
            <a:ext cx="3190875" cy="1287262"/>
          </a:xfrm>
          <a:prstGeom prst="rect">
            <a:avLst/>
          </a:prstGeom>
        </p:spPr>
      </p:pic>
      <p:pic>
        <p:nvPicPr>
          <p:cNvPr id="5" name="Content Placeholder 4">
            <a:extLst>
              <a:ext uri="{FF2B5EF4-FFF2-40B4-BE49-F238E27FC236}">
                <a16:creationId xmlns:a16="http://schemas.microsoft.com/office/drawing/2014/main" id="{9DC91D0A-BE28-4F69-B56E-4777AFE709DA}"/>
              </a:ext>
            </a:extLst>
          </p:cNvPr>
          <p:cNvPicPr>
            <a:picLocks noChangeAspect="1"/>
          </p:cNvPicPr>
          <p:nvPr/>
        </p:nvPicPr>
        <p:blipFill>
          <a:blip r:embed="rId4"/>
          <a:stretch>
            <a:fillRect/>
          </a:stretch>
        </p:blipFill>
        <p:spPr>
          <a:xfrm>
            <a:off x="10355035" y="5698876"/>
            <a:ext cx="1510393" cy="1082924"/>
          </a:xfrm>
          <a:prstGeom prst="rect">
            <a:avLst/>
          </a:prstGeom>
        </p:spPr>
      </p:pic>
      <p:pic>
        <p:nvPicPr>
          <p:cNvPr id="6" name="Picture 5">
            <a:extLst>
              <a:ext uri="{FF2B5EF4-FFF2-40B4-BE49-F238E27FC236}">
                <a16:creationId xmlns:a16="http://schemas.microsoft.com/office/drawing/2014/main" id="{17060504-6F67-42F3-ABC2-4C98E69181B0}"/>
              </a:ext>
            </a:extLst>
          </p:cNvPr>
          <p:cNvPicPr>
            <a:picLocks noChangeAspect="1"/>
          </p:cNvPicPr>
          <p:nvPr/>
        </p:nvPicPr>
        <p:blipFill rotWithShape="1">
          <a:blip r:embed="rId5"/>
          <a:srcRect t="8227"/>
          <a:stretch/>
        </p:blipFill>
        <p:spPr>
          <a:xfrm>
            <a:off x="2297050" y="2587609"/>
            <a:ext cx="7800235" cy="4167650"/>
          </a:xfrm>
          <a:prstGeom prst="rect">
            <a:avLst/>
          </a:prstGeom>
        </p:spPr>
      </p:pic>
      <p:pic>
        <p:nvPicPr>
          <p:cNvPr id="7" name="Picture 6">
            <a:extLst>
              <a:ext uri="{FF2B5EF4-FFF2-40B4-BE49-F238E27FC236}">
                <a16:creationId xmlns:a16="http://schemas.microsoft.com/office/drawing/2014/main" id="{C298B1AC-A288-4B12-B3F8-F06A5B486D1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90618" y="4745735"/>
            <a:ext cx="1869816" cy="1531897"/>
          </a:xfrm>
          <a:prstGeom prst="rect">
            <a:avLst/>
          </a:prstGeom>
        </p:spPr>
      </p:pic>
      <p:pic>
        <p:nvPicPr>
          <p:cNvPr id="8" name="Picture 7">
            <a:extLst>
              <a:ext uri="{FF2B5EF4-FFF2-40B4-BE49-F238E27FC236}">
                <a16:creationId xmlns:a16="http://schemas.microsoft.com/office/drawing/2014/main" id="{9001DE69-19F9-4EFF-9F13-D9AB13F05D9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9943328" y="4115334"/>
            <a:ext cx="1866070" cy="1371641"/>
          </a:xfrm>
          <a:prstGeom prst="rect">
            <a:avLst/>
          </a:prstGeom>
        </p:spPr>
      </p:pic>
      <p:pic>
        <p:nvPicPr>
          <p:cNvPr id="9" name="Picture 8">
            <a:extLst>
              <a:ext uri="{FF2B5EF4-FFF2-40B4-BE49-F238E27FC236}">
                <a16:creationId xmlns:a16="http://schemas.microsoft.com/office/drawing/2014/main" id="{A04411C5-DE86-47CC-9BFE-A4C996834324}"/>
              </a:ext>
            </a:extLst>
          </p:cNvPr>
          <p:cNvPicPr>
            <a:picLocks noChangeAspect="1"/>
          </p:cNvPicPr>
          <p:nvPr/>
        </p:nvPicPr>
        <p:blipFill>
          <a:blip r:embed="rId10"/>
          <a:stretch>
            <a:fillRect/>
          </a:stretch>
        </p:blipFill>
        <p:spPr>
          <a:xfrm>
            <a:off x="222839" y="2712254"/>
            <a:ext cx="2223348" cy="1742005"/>
          </a:xfrm>
          <a:prstGeom prst="rect">
            <a:avLst/>
          </a:prstGeom>
        </p:spPr>
      </p:pic>
      <p:pic>
        <p:nvPicPr>
          <p:cNvPr id="10" name="Picture 9">
            <a:extLst>
              <a:ext uri="{FF2B5EF4-FFF2-40B4-BE49-F238E27FC236}">
                <a16:creationId xmlns:a16="http://schemas.microsoft.com/office/drawing/2014/main" id="{B68152D5-7BCD-4A90-AA0D-A88F6B915020}"/>
              </a:ext>
            </a:extLst>
          </p:cNvPr>
          <p:cNvPicPr>
            <a:picLocks noChangeAspect="1"/>
          </p:cNvPicPr>
          <p:nvPr/>
        </p:nvPicPr>
        <p:blipFill>
          <a:blip r:embed="rId11"/>
          <a:stretch>
            <a:fillRect/>
          </a:stretch>
        </p:blipFill>
        <p:spPr>
          <a:xfrm>
            <a:off x="10020473" y="1340613"/>
            <a:ext cx="2179515" cy="1371641"/>
          </a:xfrm>
          <a:prstGeom prst="rect">
            <a:avLst/>
          </a:prstGeom>
        </p:spPr>
      </p:pic>
      <p:pic>
        <p:nvPicPr>
          <p:cNvPr id="11" name="Picture 10">
            <a:extLst>
              <a:ext uri="{FF2B5EF4-FFF2-40B4-BE49-F238E27FC236}">
                <a16:creationId xmlns:a16="http://schemas.microsoft.com/office/drawing/2014/main" id="{9B94D387-A07C-420E-B6EE-5D9C373CF8D3}"/>
              </a:ext>
            </a:extLst>
          </p:cNvPr>
          <p:cNvPicPr>
            <a:picLocks noChangeAspect="1"/>
          </p:cNvPicPr>
          <p:nvPr/>
        </p:nvPicPr>
        <p:blipFill>
          <a:blip r:embed="rId12"/>
          <a:stretch>
            <a:fillRect/>
          </a:stretch>
        </p:blipFill>
        <p:spPr>
          <a:xfrm>
            <a:off x="7873937" y="5269373"/>
            <a:ext cx="1926363" cy="1223501"/>
          </a:xfrm>
          <a:prstGeom prst="rect">
            <a:avLst/>
          </a:prstGeom>
        </p:spPr>
      </p:pic>
      <p:pic>
        <p:nvPicPr>
          <p:cNvPr id="12" name="Picture 11">
            <a:extLst>
              <a:ext uri="{FF2B5EF4-FFF2-40B4-BE49-F238E27FC236}">
                <a16:creationId xmlns:a16="http://schemas.microsoft.com/office/drawing/2014/main" id="{815BA22B-D4FD-488D-A781-0DAAD884773E}"/>
              </a:ext>
            </a:extLst>
          </p:cNvPr>
          <p:cNvPicPr>
            <a:picLocks noChangeAspect="1"/>
          </p:cNvPicPr>
          <p:nvPr/>
        </p:nvPicPr>
        <p:blipFill rotWithShape="1">
          <a:blip r:embed="rId13"/>
          <a:srcRect t="21200" r="7003" b="16408"/>
          <a:stretch/>
        </p:blipFill>
        <p:spPr>
          <a:xfrm>
            <a:off x="4604679" y="5381138"/>
            <a:ext cx="1926363" cy="1287262"/>
          </a:xfrm>
          <a:prstGeom prst="rect">
            <a:avLst/>
          </a:prstGeom>
        </p:spPr>
      </p:pic>
      <p:pic>
        <p:nvPicPr>
          <p:cNvPr id="13" name="Picture 12">
            <a:extLst>
              <a:ext uri="{FF2B5EF4-FFF2-40B4-BE49-F238E27FC236}">
                <a16:creationId xmlns:a16="http://schemas.microsoft.com/office/drawing/2014/main" id="{F14B6B9C-F642-4CEB-BC47-50DC559A6884}"/>
              </a:ext>
            </a:extLst>
          </p:cNvPr>
          <p:cNvPicPr>
            <a:picLocks noChangeAspect="1"/>
          </p:cNvPicPr>
          <p:nvPr/>
        </p:nvPicPr>
        <p:blipFill>
          <a:blip r:embed="rId14"/>
          <a:stretch>
            <a:fillRect/>
          </a:stretch>
        </p:blipFill>
        <p:spPr>
          <a:xfrm>
            <a:off x="10047226" y="2644469"/>
            <a:ext cx="1308254" cy="1308254"/>
          </a:xfrm>
          <a:prstGeom prst="rect">
            <a:avLst/>
          </a:prstGeom>
        </p:spPr>
      </p:pic>
      <p:pic>
        <p:nvPicPr>
          <p:cNvPr id="14" name="Picture 13">
            <a:extLst>
              <a:ext uri="{FF2B5EF4-FFF2-40B4-BE49-F238E27FC236}">
                <a16:creationId xmlns:a16="http://schemas.microsoft.com/office/drawing/2014/main" id="{47B99E08-F963-4954-81C4-9D73ACB64190}"/>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contrast="20000"/>
                    </a14:imgEffect>
                  </a14:imgLayer>
                </a14:imgProps>
              </a:ext>
            </a:extLst>
          </a:blip>
          <a:stretch>
            <a:fillRect/>
          </a:stretch>
        </p:blipFill>
        <p:spPr>
          <a:xfrm>
            <a:off x="1555230" y="1393239"/>
            <a:ext cx="1781915" cy="1319015"/>
          </a:xfrm>
          <a:prstGeom prst="rect">
            <a:avLst/>
          </a:prstGeom>
        </p:spPr>
      </p:pic>
      <p:pic>
        <p:nvPicPr>
          <p:cNvPr id="15" name="Picture 14">
            <a:extLst>
              <a:ext uri="{FF2B5EF4-FFF2-40B4-BE49-F238E27FC236}">
                <a16:creationId xmlns:a16="http://schemas.microsoft.com/office/drawing/2014/main" id="{A3D3798D-CE75-4EB0-883D-9BDF92962B34}"/>
              </a:ext>
            </a:extLst>
          </p:cNvPr>
          <p:cNvPicPr>
            <a:picLocks noChangeAspect="1"/>
          </p:cNvPicPr>
          <p:nvPr/>
        </p:nvPicPr>
        <p:blipFill>
          <a:blip r:embed="rId17"/>
          <a:stretch>
            <a:fillRect/>
          </a:stretch>
        </p:blipFill>
        <p:spPr>
          <a:xfrm>
            <a:off x="3936769" y="1436111"/>
            <a:ext cx="1785938" cy="1052513"/>
          </a:xfrm>
          <a:prstGeom prst="rect">
            <a:avLst/>
          </a:prstGeom>
        </p:spPr>
      </p:pic>
    </p:spTree>
    <p:extLst>
      <p:ext uri="{BB962C8B-B14F-4D97-AF65-F5344CB8AC3E}">
        <p14:creationId xmlns:p14="http://schemas.microsoft.com/office/powerpoint/2010/main" val="250634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3005270" y="72329"/>
            <a:ext cx="7349765" cy="1446550"/>
          </a:xfrm>
          <a:prstGeom prst="rect">
            <a:avLst/>
          </a:prstGeom>
          <a:noFill/>
        </p:spPr>
        <p:txBody>
          <a:bodyPr wrap="square" rtlCol="0">
            <a:spAutoFit/>
          </a:bodyPr>
          <a:lstStyle/>
          <a:p>
            <a:pPr algn="ctr"/>
            <a:r>
              <a:rPr lang="en-US" sz="4400" b="1" dirty="0">
                <a:solidFill>
                  <a:schemeClr val="accent6">
                    <a:lumMod val="75000"/>
                  </a:schemeClr>
                </a:solidFill>
              </a:rPr>
              <a:t>Can you design the perfect pig?</a:t>
            </a:r>
          </a:p>
        </p:txBody>
      </p:sp>
      <p:pic>
        <p:nvPicPr>
          <p:cNvPr id="16" name="Picture 15">
            <a:extLst>
              <a:ext uri="{FF2B5EF4-FFF2-40B4-BE49-F238E27FC236}">
                <a16:creationId xmlns:a16="http://schemas.microsoft.com/office/drawing/2014/main" id="{A41392B4-C9E2-4569-B746-32480F99F6BE}"/>
              </a:ext>
            </a:extLst>
          </p:cNvPr>
          <p:cNvPicPr>
            <a:picLocks noChangeAspect="1"/>
          </p:cNvPicPr>
          <p:nvPr/>
        </p:nvPicPr>
        <p:blipFill>
          <a:blip r:embed="rId3"/>
          <a:stretch>
            <a:fillRect/>
          </a:stretch>
        </p:blipFill>
        <p:spPr>
          <a:xfrm>
            <a:off x="690868" y="2246749"/>
            <a:ext cx="6336310" cy="3294881"/>
          </a:xfrm>
          <a:prstGeom prst="rect">
            <a:avLst/>
          </a:prstGeom>
        </p:spPr>
      </p:pic>
      <p:sp>
        <p:nvSpPr>
          <p:cNvPr id="17" name="Content Placeholder 1">
            <a:extLst>
              <a:ext uri="{FF2B5EF4-FFF2-40B4-BE49-F238E27FC236}">
                <a16:creationId xmlns:a16="http://schemas.microsoft.com/office/drawing/2014/main" id="{7D27E9E1-3B06-49BE-A3FC-A5CBDD10373E}"/>
              </a:ext>
            </a:extLst>
          </p:cNvPr>
          <p:cNvSpPr txBox="1">
            <a:spLocks/>
          </p:cNvSpPr>
          <p:nvPr/>
        </p:nvSpPr>
        <p:spPr>
          <a:xfrm>
            <a:off x="7405787" y="1522403"/>
            <a:ext cx="4445541" cy="4743574"/>
          </a:xfrm>
          <a:prstGeom prst="rect">
            <a:avLst/>
          </a:prstGeom>
          <a:solidFill>
            <a:schemeClr val="accent6">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solidFill>
                  <a:schemeClr val="bg1"/>
                </a:solidFill>
              </a:rPr>
              <a:t>What features would they have?</a:t>
            </a:r>
          </a:p>
          <a:p>
            <a:pPr lvl="1"/>
            <a:r>
              <a:rPr lang="en-US" sz="3600" b="1" dirty="0">
                <a:solidFill>
                  <a:schemeClr val="bg1"/>
                </a:solidFill>
              </a:rPr>
              <a:t>Ears</a:t>
            </a:r>
          </a:p>
          <a:p>
            <a:pPr lvl="1"/>
            <a:r>
              <a:rPr lang="en-US" sz="3600" b="1" dirty="0">
                <a:solidFill>
                  <a:schemeClr val="bg1"/>
                </a:solidFill>
              </a:rPr>
              <a:t>Eyes</a:t>
            </a:r>
          </a:p>
          <a:p>
            <a:pPr lvl="1"/>
            <a:r>
              <a:rPr lang="en-US" sz="3600" b="1" dirty="0">
                <a:solidFill>
                  <a:schemeClr val="bg1"/>
                </a:solidFill>
              </a:rPr>
              <a:t>Shape</a:t>
            </a:r>
          </a:p>
          <a:p>
            <a:pPr lvl="1"/>
            <a:r>
              <a:rPr lang="en-US" sz="3600" b="1" dirty="0">
                <a:solidFill>
                  <a:schemeClr val="bg1"/>
                </a:solidFill>
              </a:rPr>
              <a:t>Skin </a:t>
            </a:r>
            <a:r>
              <a:rPr lang="en-US" sz="3600" b="1" dirty="0" err="1">
                <a:solidFill>
                  <a:schemeClr val="bg1"/>
                </a:solidFill>
              </a:rPr>
              <a:t>colour</a:t>
            </a:r>
            <a:endParaRPr lang="en-US" sz="3600" b="1" dirty="0">
              <a:solidFill>
                <a:schemeClr val="bg1"/>
              </a:solidFill>
            </a:endParaRPr>
          </a:p>
          <a:p>
            <a:pPr lvl="1"/>
            <a:r>
              <a:rPr lang="en-US" sz="3600" b="1" dirty="0">
                <a:solidFill>
                  <a:schemeClr val="bg1"/>
                </a:solidFill>
              </a:rPr>
              <a:t>Hair</a:t>
            </a:r>
          </a:p>
          <a:p>
            <a:pPr lvl="1"/>
            <a:r>
              <a:rPr lang="en-US" sz="3600" b="1" dirty="0">
                <a:solidFill>
                  <a:schemeClr val="bg1"/>
                </a:solidFill>
              </a:rPr>
              <a:t>Size </a:t>
            </a:r>
          </a:p>
        </p:txBody>
      </p:sp>
    </p:spTree>
    <p:extLst>
      <p:ext uri="{BB962C8B-B14F-4D97-AF65-F5344CB8AC3E}">
        <p14:creationId xmlns:p14="http://schemas.microsoft.com/office/powerpoint/2010/main" val="94682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BA9198-6640-4A06-AC3C-918A624B2AEF}"/>
              </a:ext>
            </a:extLst>
          </p:cNvPr>
          <p:cNvSpPr txBox="1"/>
          <p:nvPr/>
        </p:nvSpPr>
        <p:spPr>
          <a:xfrm>
            <a:off x="2996752" y="606601"/>
            <a:ext cx="7349765" cy="1446550"/>
          </a:xfrm>
          <a:prstGeom prst="rect">
            <a:avLst/>
          </a:prstGeom>
          <a:noFill/>
        </p:spPr>
        <p:txBody>
          <a:bodyPr wrap="square" rtlCol="0">
            <a:spAutoFit/>
          </a:bodyPr>
          <a:lstStyle/>
          <a:p>
            <a:pPr algn="ctr"/>
            <a:r>
              <a:rPr lang="en-US" sz="4400" b="1" dirty="0">
                <a:solidFill>
                  <a:schemeClr val="accent6">
                    <a:lumMod val="75000"/>
                  </a:schemeClr>
                </a:solidFill>
              </a:rPr>
              <a:t>LEAF Open Farm Sunday</a:t>
            </a:r>
          </a:p>
          <a:p>
            <a:pPr algn="ctr"/>
            <a:r>
              <a:rPr lang="en-US" sz="4400" b="1">
                <a:solidFill>
                  <a:schemeClr val="accent6">
                    <a:lumMod val="75000"/>
                  </a:schemeClr>
                </a:solidFill>
              </a:rPr>
              <a:t>7</a:t>
            </a:r>
            <a:r>
              <a:rPr lang="en-US" sz="4400" b="1" baseline="30000">
                <a:solidFill>
                  <a:schemeClr val="accent6">
                    <a:lumMod val="75000"/>
                  </a:schemeClr>
                </a:solidFill>
              </a:rPr>
              <a:t>th</a:t>
            </a:r>
            <a:r>
              <a:rPr lang="en-US" sz="4400" b="1">
                <a:solidFill>
                  <a:schemeClr val="accent6">
                    <a:lumMod val="75000"/>
                  </a:schemeClr>
                </a:solidFill>
              </a:rPr>
              <a:t> June 2020</a:t>
            </a:r>
            <a:endParaRPr lang="en-US" sz="4400" b="1" dirty="0">
              <a:solidFill>
                <a:schemeClr val="accent6">
                  <a:lumMod val="75000"/>
                </a:schemeClr>
              </a:solidFill>
            </a:endParaRPr>
          </a:p>
        </p:txBody>
      </p:sp>
      <p:sp>
        <p:nvSpPr>
          <p:cNvPr id="6" name="TextBox 5">
            <a:extLst>
              <a:ext uri="{FF2B5EF4-FFF2-40B4-BE49-F238E27FC236}">
                <a16:creationId xmlns:a16="http://schemas.microsoft.com/office/drawing/2014/main" id="{FAD94895-C116-427C-985C-F29B61016534}"/>
              </a:ext>
            </a:extLst>
          </p:cNvPr>
          <p:cNvSpPr txBox="1"/>
          <p:nvPr/>
        </p:nvSpPr>
        <p:spPr>
          <a:xfrm>
            <a:off x="1642672" y="2406153"/>
            <a:ext cx="8906655" cy="3785652"/>
          </a:xfrm>
          <a:prstGeom prst="rect">
            <a:avLst/>
          </a:prstGeom>
          <a:noFill/>
        </p:spPr>
        <p:txBody>
          <a:bodyPr wrap="square" rtlCol="0">
            <a:spAutoFit/>
          </a:bodyPr>
          <a:lstStyle/>
          <a:p>
            <a:r>
              <a:rPr lang="en-GB" sz="1600" b="1" dirty="0">
                <a:solidFill>
                  <a:srgbClr val="548235"/>
                </a:solidFill>
              </a:rPr>
              <a:t>LEAF Open Farm Sunday, managed by LEAF (Linking Environment And Farming), started in 2006. Since then over 1600 farmers across the UK have opened their gates and welcomed 2.2 million people onto their farm for one Sunday </a:t>
            </a:r>
            <a:r>
              <a:rPr lang="en-GB" sz="1600" b="1">
                <a:solidFill>
                  <a:srgbClr val="548235"/>
                </a:solidFill>
              </a:rPr>
              <a:t>in June </a:t>
            </a:r>
            <a:r>
              <a:rPr lang="en-GB" sz="1600" b="1" dirty="0">
                <a:solidFill>
                  <a:srgbClr val="548235"/>
                </a:solidFill>
              </a:rPr>
              <a:t>each year.</a:t>
            </a:r>
          </a:p>
          <a:p>
            <a:endParaRPr lang="en-GB" sz="1600" dirty="0">
              <a:solidFill>
                <a:srgbClr val="548235"/>
              </a:solidFill>
            </a:endParaRPr>
          </a:p>
          <a:p>
            <a:r>
              <a:rPr lang="en-GB" sz="1600" dirty="0">
                <a:solidFill>
                  <a:srgbClr val="548235"/>
                </a:solidFill>
              </a:rPr>
              <a:t>It is a fantastic opportunity for everyone, young and old, to discover at first hand what it means to be a farmer and the fabulous work they do producing our food, enhancing the countryside and all the goods and services farmers provide. Most events are free for you to visit too.</a:t>
            </a:r>
          </a:p>
          <a:p>
            <a:endParaRPr lang="en-GB" sz="1600" dirty="0">
              <a:solidFill>
                <a:srgbClr val="548235"/>
              </a:solidFill>
            </a:endParaRPr>
          </a:p>
          <a:p>
            <a:r>
              <a:rPr lang="en-GB" sz="1600" dirty="0">
                <a:solidFill>
                  <a:srgbClr val="548235"/>
                </a:solidFill>
              </a:rPr>
              <a:t>Each event is unique based around the farm’s individual story. Activities during the day may include a farm walk, nature trail, tractor and trailer rides, demonstrations, pond dipping, activities for children, a mini farmers market or farm shop.</a:t>
            </a:r>
          </a:p>
          <a:p>
            <a:endParaRPr lang="en-GB" sz="1600" b="1" dirty="0">
              <a:solidFill>
                <a:srgbClr val="548235"/>
              </a:solidFill>
            </a:endParaRPr>
          </a:p>
          <a:p>
            <a:r>
              <a:rPr lang="en-GB" sz="1600" b="1" dirty="0">
                <a:solidFill>
                  <a:srgbClr val="548235"/>
                </a:solidFill>
              </a:rPr>
              <a:t>Find this year’s date and search for your local farm here: </a:t>
            </a:r>
            <a:r>
              <a:rPr lang="en-GB" sz="1600" dirty="0">
                <a:solidFill>
                  <a:srgbClr val="548235"/>
                </a:solidFill>
                <a:hlinkClick r:id="rId3"/>
              </a:rPr>
              <a:t>https://farmsunday.org/visit-a-farm</a:t>
            </a:r>
            <a:r>
              <a:rPr lang="en-GB" sz="1600" dirty="0">
                <a:solidFill>
                  <a:srgbClr val="548235"/>
                </a:solidFill>
              </a:rPr>
              <a:t> </a:t>
            </a:r>
          </a:p>
          <a:p>
            <a:endParaRPr lang="en-GB" sz="1600" dirty="0">
              <a:solidFill>
                <a:srgbClr val="548235"/>
              </a:solidFill>
            </a:endParaRPr>
          </a:p>
          <a:p>
            <a:endParaRPr lang="en-GB" sz="1600" dirty="0">
              <a:solidFill>
                <a:srgbClr val="548235"/>
              </a:solidFill>
            </a:endParaRPr>
          </a:p>
        </p:txBody>
      </p:sp>
      <p:pic>
        <p:nvPicPr>
          <p:cNvPr id="7" name="Picture 6">
            <a:extLst>
              <a:ext uri="{FF2B5EF4-FFF2-40B4-BE49-F238E27FC236}">
                <a16:creationId xmlns:a16="http://schemas.microsoft.com/office/drawing/2014/main" id="{571A7744-6D99-44F4-9CD6-38ED2BCF946F}"/>
              </a:ext>
            </a:extLst>
          </p:cNvPr>
          <p:cNvPicPr>
            <a:picLocks noChangeAspect="1"/>
          </p:cNvPicPr>
          <p:nvPr/>
        </p:nvPicPr>
        <p:blipFill>
          <a:blip r:embed="rId4"/>
          <a:stretch>
            <a:fillRect/>
          </a:stretch>
        </p:blipFill>
        <p:spPr>
          <a:xfrm>
            <a:off x="9654240" y="413439"/>
            <a:ext cx="1790173" cy="1579276"/>
          </a:xfrm>
          <a:prstGeom prst="rect">
            <a:avLst/>
          </a:prstGeom>
        </p:spPr>
      </p:pic>
    </p:spTree>
    <p:extLst>
      <p:ext uri="{BB962C8B-B14F-4D97-AF65-F5344CB8AC3E}">
        <p14:creationId xmlns:p14="http://schemas.microsoft.com/office/powerpoint/2010/main" val="481749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2281287" y="2671761"/>
            <a:ext cx="8521831" cy="1446550"/>
          </a:xfrm>
          <a:prstGeom prst="rect">
            <a:avLst/>
          </a:prstGeom>
          <a:noFill/>
        </p:spPr>
        <p:txBody>
          <a:bodyPr wrap="square" rtlCol="0">
            <a:spAutoFit/>
          </a:bodyPr>
          <a:lstStyle/>
          <a:p>
            <a:pPr algn="ctr"/>
            <a:r>
              <a:rPr lang="en-US" sz="4400" b="1" dirty="0">
                <a:solidFill>
                  <a:schemeClr val="accent6">
                    <a:lumMod val="75000"/>
                  </a:schemeClr>
                </a:solidFill>
              </a:rPr>
              <a:t>So, you think you know about pigs?</a:t>
            </a:r>
          </a:p>
          <a:p>
            <a:pPr algn="ctr"/>
            <a:r>
              <a:rPr lang="en-US" sz="4400" b="1" dirty="0">
                <a:solidFill>
                  <a:schemeClr val="accent6">
                    <a:lumMod val="75000"/>
                  </a:schemeClr>
                </a:solidFill>
              </a:rPr>
              <a:t>#Oink</a:t>
            </a:r>
          </a:p>
        </p:txBody>
      </p:sp>
    </p:spTree>
    <p:extLst>
      <p:ext uri="{BB962C8B-B14F-4D97-AF65-F5344CB8AC3E}">
        <p14:creationId xmlns:p14="http://schemas.microsoft.com/office/powerpoint/2010/main" val="2874140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EA2EAC-C3F0-483F-8A57-F1A3E1EF4B5D}"/>
              </a:ext>
            </a:extLst>
          </p:cNvPr>
          <p:cNvSpPr txBox="1"/>
          <p:nvPr/>
        </p:nvSpPr>
        <p:spPr>
          <a:xfrm>
            <a:off x="3412503" y="1125765"/>
            <a:ext cx="8597245" cy="1323439"/>
          </a:xfrm>
          <a:prstGeom prst="rect">
            <a:avLst/>
          </a:prstGeom>
          <a:noFill/>
        </p:spPr>
        <p:txBody>
          <a:bodyPr wrap="square" rtlCol="0">
            <a:spAutoFit/>
          </a:bodyPr>
          <a:lstStyle/>
          <a:p>
            <a:pPr algn="ctr"/>
            <a:r>
              <a:rPr lang="en-US" sz="3600" b="1" dirty="0">
                <a:solidFill>
                  <a:schemeClr val="accent6">
                    <a:lumMod val="75000"/>
                  </a:schemeClr>
                </a:solidFill>
              </a:rPr>
              <a:t>How would you describe these pigs?</a:t>
            </a:r>
          </a:p>
          <a:p>
            <a:pPr algn="ctr"/>
            <a:r>
              <a:rPr lang="en-US" sz="4400" b="1" dirty="0">
                <a:solidFill>
                  <a:schemeClr val="accent6">
                    <a:lumMod val="75000"/>
                  </a:schemeClr>
                </a:solidFill>
              </a:rPr>
              <a:t>#Oink</a:t>
            </a:r>
          </a:p>
        </p:txBody>
      </p:sp>
      <p:sp>
        <p:nvSpPr>
          <p:cNvPr id="4" name="TextBox 3">
            <a:extLst>
              <a:ext uri="{FF2B5EF4-FFF2-40B4-BE49-F238E27FC236}">
                <a16:creationId xmlns:a16="http://schemas.microsoft.com/office/drawing/2014/main" id="{6D90BD91-C2FA-4C4E-9B68-8B1D87D118F7}"/>
              </a:ext>
            </a:extLst>
          </p:cNvPr>
          <p:cNvSpPr txBox="1"/>
          <p:nvPr/>
        </p:nvSpPr>
        <p:spPr>
          <a:xfrm>
            <a:off x="2459831" y="2182505"/>
            <a:ext cx="7272338" cy="2492990"/>
          </a:xfrm>
          <a:prstGeom prst="rect">
            <a:avLst/>
          </a:prstGeom>
          <a:noFill/>
        </p:spPr>
        <p:txBody>
          <a:bodyPr wrap="square" rtlCol="0">
            <a:spAutoFit/>
          </a:bodyPr>
          <a:lstStyle/>
          <a:p>
            <a:endParaRPr lang="en-US" sz="2000" dirty="0"/>
          </a:p>
          <a:p>
            <a:r>
              <a:rPr lang="en-US" sz="2000" dirty="0"/>
              <a:t>How would you describe these pigs?</a:t>
            </a:r>
          </a:p>
          <a:p>
            <a:pPr algn="ctr">
              <a:lnSpc>
                <a:spcPct val="150000"/>
              </a:lnSpc>
            </a:pPr>
            <a:br>
              <a:rPr lang="en-US" sz="2000" dirty="0"/>
            </a:br>
            <a:endParaRPr lang="en-US" sz="2000" dirty="0"/>
          </a:p>
          <a:p>
            <a:endParaRPr lang="en-US" sz="2000" dirty="0"/>
          </a:p>
          <a:p>
            <a:endParaRPr lang="en-US" dirty="0"/>
          </a:p>
          <a:p>
            <a:endParaRPr lang="en-US" dirty="0"/>
          </a:p>
        </p:txBody>
      </p:sp>
      <p:pic>
        <p:nvPicPr>
          <p:cNvPr id="7" name="Picture 6">
            <a:extLst>
              <a:ext uri="{FF2B5EF4-FFF2-40B4-BE49-F238E27FC236}">
                <a16:creationId xmlns:a16="http://schemas.microsoft.com/office/drawing/2014/main" id="{75F8BBDD-F755-41B3-8B9F-D27FB5C5F99F}"/>
              </a:ext>
            </a:extLst>
          </p:cNvPr>
          <p:cNvPicPr>
            <a:picLocks noChangeAspect="1"/>
          </p:cNvPicPr>
          <p:nvPr/>
        </p:nvPicPr>
        <p:blipFill>
          <a:blip r:embed="rId3"/>
          <a:stretch>
            <a:fillRect/>
          </a:stretch>
        </p:blipFill>
        <p:spPr>
          <a:xfrm>
            <a:off x="2481648" y="2275972"/>
            <a:ext cx="3571875" cy="2333625"/>
          </a:xfrm>
          <a:prstGeom prst="rect">
            <a:avLst/>
          </a:prstGeom>
        </p:spPr>
      </p:pic>
      <p:pic>
        <p:nvPicPr>
          <p:cNvPr id="9" name="Picture 8">
            <a:extLst>
              <a:ext uri="{FF2B5EF4-FFF2-40B4-BE49-F238E27FC236}">
                <a16:creationId xmlns:a16="http://schemas.microsoft.com/office/drawing/2014/main" id="{FF1EFDA9-2662-49ED-8A96-1200B494705A}"/>
              </a:ext>
            </a:extLst>
          </p:cNvPr>
          <p:cNvPicPr>
            <a:picLocks noChangeAspect="1"/>
          </p:cNvPicPr>
          <p:nvPr/>
        </p:nvPicPr>
        <p:blipFill>
          <a:blip r:embed="rId4"/>
          <a:stretch>
            <a:fillRect/>
          </a:stretch>
        </p:blipFill>
        <p:spPr>
          <a:xfrm>
            <a:off x="9294482" y="1904214"/>
            <a:ext cx="2905003" cy="2769361"/>
          </a:xfrm>
          <a:prstGeom prst="rect">
            <a:avLst/>
          </a:prstGeom>
        </p:spPr>
      </p:pic>
      <p:pic>
        <p:nvPicPr>
          <p:cNvPr id="8" name="Picture 7">
            <a:extLst>
              <a:ext uri="{FF2B5EF4-FFF2-40B4-BE49-F238E27FC236}">
                <a16:creationId xmlns:a16="http://schemas.microsoft.com/office/drawing/2014/main" id="{AF2ECDC0-C994-493A-AA07-5CBFE913A5AF}"/>
              </a:ext>
            </a:extLst>
          </p:cNvPr>
          <p:cNvPicPr>
            <a:picLocks noChangeAspect="1"/>
          </p:cNvPicPr>
          <p:nvPr/>
        </p:nvPicPr>
        <p:blipFill>
          <a:blip r:embed="rId5"/>
          <a:stretch>
            <a:fillRect/>
          </a:stretch>
        </p:blipFill>
        <p:spPr>
          <a:xfrm>
            <a:off x="8631090" y="4574701"/>
            <a:ext cx="3571875" cy="2305050"/>
          </a:xfrm>
          <a:prstGeom prst="rect">
            <a:avLst/>
          </a:prstGeom>
        </p:spPr>
      </p:pic>
      <p:pic>
        <p:nvPicPr>
          <p:cNvPr id="10" name="Picture 9">
            <a:extLst>
              <a:ext uri="{FF2B5EF4-FFF2-40B4-BE49-F238E27FC236}">
                <a16:creationId xmlns:a16="http://schemas.microsoft.com/office/drawing/2014/main" id="{A389EC6F-172E-4D42-8B25-83693AA18F16}"/>
              </a:ext>
            </a:extLst>
          </p:cNvPr>
          <p:cNvPicPr>
            <a:picLocks noChangeAspect="1"/>
          </p:cNvPicPr>
          <p:nvPr/>
        </p:nvPicPr>
        <p:blipFill>
          <a:blip r:embed="rId6"/>
          <a:stretch>
            <a:fillRect/>
          </a:stretch>
        </p:blipFill>
        <p:spPr>
          <a:xfrm>
            <a:off x="13839" y="4381500"/>
            <a:ext cx="3459238" cy="2476500"/>
          </a:xfrm>
          <a:prstGeom prst="rect">
            <a:avLst/>
          </a:prstGeom>
        </p:spPr>
      </p:pic>
      <p:pic>
        <p:nvPicPr>
          <p:cNvPr id="11" name="Picture 10">
            <a:extLst>
              <a:ext uri="{FF2B5EF4-FFF2-40B4-BE49-F238E27FC236}">
                <a16:creationId xmlns:a16="http://schemas.microsoft.com/office/drawing/2014/main" id="{1391B732-59B7-4AC4-98CD-7998147D0EFF}"/>
              </a:ext>
            </a:extLst>
          </p:cNvPr>
          <p:cNvPicPr>
            <a:picLocks noChangeAspect="1"/>
          </p:cNvPicPr>
          <p:nvPr/>
        </p:nvPicPr>
        <p:blipFill>
          <a:blip r:embed="rId7"/>
          <a:stretch>
            <a:fillRect/>
          </a:stretch>
        </p:blipFill>
        <p:spPr>
          <a:xfrm>
            <a:off x="0" y="2386221"/>
            <a:ext cx="2686050" cy="2009775"/>
          </a:xfrm>
          <a:prstGeom prst="rect">
            <a:avLst/>
          </a:prstGeom>
        </p:spPr>
      </p:pic>
      <p:pic>
        <p:nvPicPr>
          <p:cNvPr id="12" name="Picture 11">
            <a:extLst>
              <a:ext uri="{FF2B5EF4-FFF2-40B4-BE49-F238E27FC236}">
                <a16:creationId xmlns:a16="http://schemas.microsoft.com/office/drawing/2014/main" id="{34414A86-008B-4292-A916-6A3291CC5E26}"/>
              </a:ext>
            </a:extLst>
          </p:cNvPr>
          <p:cNvPicPr>
            <a:picLocks noChangeAspect="1"/>
          </p:cNvPicPr>
          <p:nvPr/>
        </p:nvPicPr>
        <p:blipFill rotWithShape="1">
          <a:blip r:embed="rId8"/>
          <a:srcRect t="16359" r="6907" b="5359"/>
          <a:stretch/>
        </p:blipFill>
        <p:spPr>
          <a:xfrm>
            <a:off x="6034936" y="4568163"/>
            <a:ext cx="3654897" cy="2305050"/>
          </a:xfrm>
          <a:prstGeom prst="rect">
            <a:avLst/>
          </a:prstGeom>
        </p:spPr>
      </p:pic>
      <p:pic>
        <p:nvPicPr>
          <p:cNvPr id="13" name="Picture 12">
            <a:extLst>
              <a:ext uri="{FF2B5EF4-FFF2-40B4-BE49-F238E27FC236}">
                <a16:creationId xmlns:a16="http://schemas.microsoft.com/office/drawing/2014/main" id="{430A87CA-E4D0-4A16-97D3-0684600234F0}"/>
              </a:ext>
            </a:extLst>
          </p:cNvPr>
          <p:cNvPicPr>
            <a:picLocks noChangeAspect="1"/>
          </p:cNvPicPr>
          <p:nvPr/>
        </p:nvPicPr>
        <p:blipFill>
          <a:blip r:embed="rId9"/>
          <a:stretch>
            <a:fillRect/>
          </a:stretch>
        </p:blipFill>
        <p:spPr>
          <a:xfrm>
            <a:off x="2714674" y="4552470"/>
            <a:ext cx="3505200" cy="2333625"/>
          </a:xfrm>
          <a:prstGeom prst="rect">
            <a:avLst/>
          </a:prstGeom>
        </p:spPr>
      </p:pic>
      <p:sp>
        <p:nvSpPr>
          <p:cNvPr id="14" name="TextBox 13">
            <a:extLst>
              <a:ext uri="{FF2B5EF4-FFF2-40B4-BE49-F238E27FC236}">
                <a16:creationId xmlns:a16="http://schemas.microsoft.com/office/drawing/2014/main" id="{043DF3E2-C757-431F-823E-07ADB48B0030}"/>
              </a:ext>
            </a:extLst>
          </p:cNvPr>
          <p:cNvSpPr txBox="1"/>
          <p:nvPr/>
        </p:nvSpPr>
        <p:spPr>
          <a:xfrm>
            <a:off x="1659903" y="5763031"/>
            <a:ext cx="3505200" cy="954107"/>
          </a:xfrm>
          <a:prstGeom prst="rect">
            <a:avLst/>
          </a:prstGeom>
          <a:solidFill>
            <a:schemeClr val="accent6">
              <a:lumMod val="75000"/>
            </a:schemeClr>
          </a:solidFill>
        </p:spPr>
        <p:txBody>
          <a:bodyPr wrap="square" rtlCol="0">
            <a:spAutoFit/>
          </a:bodyPr>
          <a:lstStyle/>
          <a:p>
            <a:pPr algn="ctr"/>
            <a:r>
              <a:rPr lang="en-GB" sz="2800" dirty="0">
                <a:solidFill>
                  <a:schemeClr val="bg1"/>
                </a:solidFill>
                <a:latin typeface="Signika Light"/>
              </a:rPr>
              <a:t>How are they different?</a:t>
            </a:r>
          </a:p>
        </p:txBody>
      </p:sp>
      <p:sp>
        <p:nvSpPr>
          <p:cNvPr id="15" name="TextBox 14">
            <a:extLst>
              <a:ext uri="{FF2B5EF4-FFF2-40B4-BE49-F238E27FC236}">
                <a16:creationId xmlns:a16="http://schemas.microsoft.com/office/drawing/2014/main" id="{F709F88E-2A89-4E36-B467-DEF66D2069DA}"/>
              </a:ext>
            </a:extLst>
          </p:cNvPr>
          <p:cNvSpPr txBox="1"/>
          <p:nvPr/>
        </p:nvSpPr>
        <p:spPr>
          <a:xfrm>
            <a:off x="5898713" y="3830840"/>
            <a:ext cx="3192021" cy="523220"/>
          </a:xfrm>
          <a:prstGeom prst="rect">
            <a:avLst/>
          </a:prstGeom>
          <a:solidFill>
            <a:schemeClr val="tx2"/>
          </a:solidFill>
        </p:spPr>
        <p:txBody>
          <a:bodyPr wrap="square" rtlCol="0">
            <a:spAutoFit/>
          </a:bodyPr>
          <a:lstStyle/>
          <a:p>
            <a:pPr algn="ctr"/>
            <a:r>
              <a:rPr lang="en-GB" sz="2800" dirty="0">
                <a:solidFill>
                  <a:schemeClr val="bg1"/>
                </a:solidFill>
                <a:latin typeface="Signika Light"/>
              </a:rPr>
              <a:t>How are the similar?</a:t>
            </a:r>
          </a:p>
        </p:txBody>
      </p:sp>
      <p:pic>
        <p:nvPicPr>
          <p:cNvPr id="6" name="Picture 5">
            <a:extLst>
              <a:ext uri="{FF2B5EF4-FFF2-40B4-BE49-F238E27FC236}">
                <a16:creationId xmlns:a16="http://schemas.microsoft.com/office/drawing/2014/main" id="{456B43FE-890F-4CE3-B321-DE89EF088A33}"/>
              </a:ext>
            </a:extLst>
          </p:cNvPr>
          <p:cNvPicPr>
            <a:picLocks noChangeAspect="1"/>
          </p:cNvPicPr>
          <p:nvPr/>
        </p:nvPicPr>
        <p:blipFill>
          <a:blip r:embed="rId10"/>
          <a:stretch>
            <a:fillRect/>
          </a:stretch>
        </p:blipFill>
        <p:spPr>
          <a:xfrm>
            <a:off x="5884293" y="2286312"/>
            <a:ext cx="3552825" cy="2333625"/>
          </a:xfrm>
          <a:prstGeom prst="rect">
            <a:avLst/>
          </a:prstGeom>
        </p:spPr>
      </p:pic>
      <p:sp>
        <p:nvSpPr>
          <p:cNvPr id="16" name="TextBox 15">
            <a:extLst>
              <a:ext uri="{FF2B5EF4-FFF2-40B4-BE49-F238E27FC236}">
                <a16:creationId xmlns:a16="http://schemas.microsoft.com/office/drawing/2014/main" id="{55EEBC9D-66D8-4C16-BE25-8695C71A991D}"/>
              </a:ext>
            </a:extLst>
          </p:cNvPr>
          <p:cNvSpPr txBox="1"/>
          <p:nvPr/>
        </p:nvSpPr>
        <p:spPr>
          <a:xfrm>
            <a:off x="5977880" y="3937892"/>
            <a:ext cx="3459238" cy="954107"/>
          </a:xfrm>
          <a:prstGeom prst="rect">
            <a:avLst/>
          </a:prstGeom>
          <a:solidFill>
            <a:schemeClr val="accent6">
              <a:lumMod val="75000"/>
            </a:schemeClr>
          </a:solidFill>
        </p:spPr>
        <p:txBody>
          <a:bodyPr wrap="square" rtlCol="0">
            <a:spAutoFit/>
          </a:bodyPr>
          <a:lstStyle/>
          <a:p>
            <a:pPr algn="ctr"/>
            <a:r>
              <a:rPr lang="en-GB" sz="2800" dirty="0">
                <a:solidFill>
                  <a:schemeClr val="bg1"/>
                </a:solidFill>
                <a:latin typeface="Signika Light"/>
              </a:rPr>
              <a:t>How are they similar?</a:t>
            </a:r>
          </a:p>
        </p:txBody>
      </p:sp>
    </p:spTree>
    <p:extLst>
      <p:ext uri="{BB962C8B-B14F-4D97-AF65-F5344CB8AC3E}">
        <p14:creationId xmlns:p14="http://schemas.microsoft.com/office/powerpoint/2010/main" val="2097565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77102D-5B44-496C-866B-05A781E7014C}"/>
              </a:ext>
            </a:extLst>
          </p:cNvPr>
          <p:cNvSpPr txBox="1"/>
          <p:nvPr/>
        </p:nvSpPr>
        <p:spPr>
          <a:xfrm>
            <a:off x="132130" y="3905117"/>
            <a:ext cx="3505199" cy="1815882"/>
          </a:xfrm>
          <a:prstGeom prst="rect">
            <a:avLst/>
          </a:prstGeom>
          <a:solidFill>
            <a:schemeClr val="accent1">
              <a:lumMod val="60000"/>
              <a:lumOff val="40000"/>
            </a:schemeClr>
          </a:solidFill>
        </p:spPr>
        <p:txBody>
          <a:bodyPr wrap="square" rtlCol="0">
            <a:spAutoFit/>
          </a:bodyPr>
          <a:lstStyle/>
          <a:p>
            <a:pPr algn="ctr"/>
            <a:r>
              <a:rPr lang="en-GB" sz="2800" dirty="0">
                <a:solidFill>
                  <a:schemeClr val="bg1"/>
                </a:solidFill>
                <a:latin typeface="Signika Light"/>
              </a:rPr>
              <a:t>Weaner (a young pig that is eating solid food and no longer needs its mother)</a:t>
            </a:r>
          </a:p>
        </p:txBody>
      </p:sp>
      <p:sp>
        <p:nvSpPr>
          <p:cNvPr id="2" name="TextBox 1">
            <a:extLst>
              <a:ext uri="{FF2B5EF4-FFF2-40B4-BE49-F238E27FC236}">
                <a16:creationId xmlns:a16="http://schemas.microsoft.com/office/drawing/2014/main" id="{661ADF29-86D7-BF41-A07B-D3732804E45E}"/>
              </a:ext>
            </a:extLst>
          </p:cNvPr>
          <p:cNvSpPr txBox="1"/>
          <p:nvPr/>
        </p:nvSpPr>
        <p:spPr>
          <a:xfrm>
            <a:off x="3670169" y="663851"/>
            <a:ext cx="7349765" cy="1446550"/>
          </a:xfrm>
          <a:prstGeom prst="rect">
            <a:avLst/>
          </a:prstGeom>
          <a:noFill/>
        </p:spPr>
        <p:txBody>
          <a:bodyPr wrap="square" rtlCol="0">
            <a:spAutoFit/>
          </a:bodyPr>
          <a:lstStyle/>
          <a:p>
            <a:pPr algn="ctr"/>
            <a:r>
              <a:rPr lang="en-US" sz="4400" b="1" dirty="0">
                <a:solidFill>
                  <a:schemeClr val="accent6">
                    <a:lumMod val="75000"/>
                  </a:schemeClr>
                </a:solidFill>
              </a:rPr>
              <a:t>Can you match the descriptions to the pictures?</a:t>
            </a:r>
          </a:p>
        </p:txBody>
      </p:sp>
      <p:sp>
        <p:nvSpPr>
          <p:cNvPr id="4" name="TextBox 3">
            <a:extLst>
              <a:ext uri="{FF2B5EF4-FFF2-40B4-BE49-F238E27FC236}">
                <a16:creationId xmlns:a16="http://schemas.microsoft.com/office/drawing/2014/main" id="{3913740E-77B8-4B88-AEFF-339BC4702943}"/>
              </a:ext>
            </a:extLst>
          </p:cNvPr>
          <p:cNvSpPr txBox="1"/>
          <p:nvPr/>
        </p:nvSpPr>
        <p:spPr>
          <a:xfrm>
            <a:off x="488031" y="5749541"/>
            <a:ext cx="2373297" cy="954107"/>
          </a:xfrm>
          <a:prstGeom prst="rect">
            <a:avLst/>
          </a:prstGeom>
          <a:solidFill>
            <a:schemeClr val="accent2">
              <a:lumMod val="60000"/>
              <a:lumOff val="40000"/>
            </a:schemeClr>
          </a:solidFill>
        </p:spPr>
        <p:txBody>
          <a:bodyPr wrap="square" rtlCol="0">
            <a:spAutoFit/>
          </a:bodyPr>
          <a:lstStyle/>
          <a:p>
            <a:pPr algn="ctr"/>
            <a:r>
              <a:rPr lang="en-GB" sz="2800" dirty="0">
                <a:solidFill>
                  <a:schemeClr val="bg1"/>
                </a:solidFill>
                <a:latin typeface="Signika Light"/>
              </a:rPr>
              <a:t>Boar (an adult male pig)</a:t>
            </a:r>
          </a:p>
        </p:txBody>
      </p:sp>
      <p:sp>
        <p:nvSpPr>
          <p:cNvPr id="6" name="TextBox 5">
            <a:extLst>
              <a:ext uri="{FF2B5EF4-FFF2-40B4-BE49-F238E27FC236}">
                <a16:creationId xmlns:a16="http://schemas.microsoft.com/office/drawing/2014/main" id="{2E1BC3A6-4031-4956-85B9-00B2C74A9613}"/>
              </a:ext>
            </a:extLst>
          </p:cNvPr>
          <p:cNvSpPr txBox="1"/>
          <p:nvPr/>
        </p:nvSpPr>
        <p:spPr>
          <a:xfrm>
            <a:off x="201550" y="2164329"/>
            <a:ext cx="2410847" cy="954107"/>
          </a:xfrm>
          <a:prstGeom prst="rect">
            <a:avLst/>
          </a:prstGeom>
          <a:solidFill>
            <a:schemeClr val="tx2"/>
          </a:solidFill>
        </p:spPr>
        <p:txBody>
          <a:bodyPr wrap="square" rtlCol="0">
            <a:spAutoFit/>
          </a:bodyPr>
          <a:lstStyle/>
          <a:p>
            <a:pPr algn="ctr"/>
            <a:r>
              <a:rPr lang="en-GB" sz="2800" dirty="0">
                <a:solidFill>
                  <a:schemeClr val="bg1"/>
                </a:solidFill>
                <a:latin typeface="Signika Light"/>
              </a:rPr>
              <a:t>Piglet</a:t>
            </a:r>
          </a:p>
          <a:p>
            <a:pPr algn="ctr"/>
            <a:r>
              <a:rPr lang="en-GB" sz="2800" dirty="0">
                <a:solidFill>
                  <a:schemeClr val="bg1"/>
                </a:solidFill>
                <a:latin typeface="Signika Light"/>
              </a:rPr>
              <a:t> (a young pig)</a:t>
            </a:r>
          </a:p>
        </p:txBody>
      </p:sp>
      <p:sp>
        <p:nvSpPr>
          <p:cNvPr id="7" name="TextBox 6">
            <a:extLst>
              <a:ext uri="{FF2B5EF4-FFF2-40B4-BE49-F238E27FC236}">
                <a16:creationId xmlns:a16="http://schemas.microsoft.com/office/drawing/2014/main" id="{093AFFB1-0CE0-400F-8C09-0B94E2B15D15}"/>
              </a:ext>
            </a:extLst>
          </p:cNvPr>
          <p:cNvSpPr txBox="1"/>
          <p:nvPr/>
        </p:nvSpPr>
        <p:spPr>
          <a:xfrm>
            <a:off x="2861328" y="2022499"/>
            <a:ext cx="2622216" cy="1815882"/>
          </a:xfrm>
          <a:prstGeom prst="rect">
            <a:avLst/>
          </a:prstGeom>
          <a:solidFill>
            <a:schemeClr val="tx2">
              <a:lumMod val="60000"/>
              <a:lumOff val="40000"/>
            </a:schemeClr>
          </a:solidFill>
        </p:spPr>
        <p:txBody>
          <a:bodyPr wrap="square" rtlCol="0">
            <a:spAutoFit/>
          </a:bodyPr>
          <a:lstStyle/>
          <a:p>
            <a:pPr algn="ctr"/>
            <a:r>
              <a:rPr lang="en-GB" sz="2800" dirty="0">
                <a:solidFill>
                  <a:schemeClr val="bg1"/>
                </a:solidFill>
                <a:latin typeface="Signika Light"/>
              </a:rPr>
              <a:t>Gilt (a female pig that has not had any piglets)</a:t>
            </a:r>
          </a:p>
        </p:txBody>
      </p:sp>
      <p:sp>
        <p:nvSpPr>
          <p:cNvPr id="8" name="TextBox 7">
            <a:extLst>
              <a:ext uri="{FF2B5EF4-FFF2-40B4-BE49-F238E27FC236}">
                <a16:creationId xmlns:a16="http://schemas.microsoft.com/office/drawing/2014/main" id="{D1115186-6EE9-4742-A019-5699BCBE8C58}"/>
              </a:ext>
            </a:extLst>
          </p:cNvPr>
          <p:cNvSpPr txBox="1"/>
          <p:nvPr/>
        </p:nvSpPr>
        <p:spPr>
          <a:xfrm>
            <a:off x="4004499" y="5416928"/>
            <a:ext cx="2651610" cy="1384995"/>
          </a:xfrm>
          <a:prstGeom prst="rect">
            <a:avLst/>
          </a:prstGeom>
          <a:solidFill>
            <a:schemeClr val="bg2">
              <a:lumMod val="50000"/>
            </a:schemeClr>
          </a:solidFill>
        </p:spPr>
        <p:txBody>
          <a:bodyPr wrap="square" rtlCol="0">
            <a:spAutoFit/>
          </a:bodyPr>
          <a:lstStyle/>
          <a:p>
            <a:pPr algn="ctr"/>
            <a:r>
              <a:rPr lang="en-GB" sz="2800" dirty="0">
                <a:solidFill>
                  <a:schemeClr val="bg1"/>
                </a:solidFill>
                <a:latin typeface="Signika Light"/>
              </a:rPr>
              <a:t>Sow (a female pig that has had piglets)</a:t>
            </a:r>
          </a:p>
        </p:txBody>
      </p:sp>
      <p:pic>
        <p:nvPicPr>
          <p:cNvPr id="9" name="Picture 8">
            <a:extLst>
              <a:ext uri="{FF2B5EF4-FFF2-40B4-BE49-F238E27FC236}">
                <a16:creationId xmlns:a16="http://schemas.microsoft.com/office/drawing/2014/main" id="{E5D4A001-350F-49F5-918F-970735101819}"/>
              </a:ext>
            </a:extLst>
          </p:cNvPr>
          <p:cNvPicPr>
            <a:picLocks noChangeAspect="1"/>
          </p:cNvPicPr>
          <p:nvPr/>
        </p:nvPicPr>
        <p:blipFill>
          <a:blip r:embed="rId2"/>
          <a:stretch>
            <a:fillRect/>
          </a:stretch>
        </p:blipFill>
        <p:spPr>
          <a:xfrm>
            <a:off x="8859127" y="2469083"/>
            <a:ext cx="3187976" cy="2997816"/>
          </a:xfrm>
          <a:prstGeom prst="rect">
            <a:avLst/>
          </a:prstGeom>
        </p:spPr>
      </p:pic>
      <p:pic>
        <p:nvPicPr>
          <p:cNvPr id="10" name="Picture 9">
            <a:extLst>
              <a:ext uri="{FF2B5EF4-FFF2-40B4-BE49-F238E27FC236}">
                <a16:creationId xmlns:a16="http://schemas.microsoft.com/office/drawing/2014/main" id="{6FB0AEF2-065B-4194-9B7C-F8BBDB189204}"/>
              </a:ext>
            </a:extLst>
          </p:cNvPr>
          <p:cNvPicPr>
            <a:picLocks noChangeAspect="1"/>
          </p:cNvPicPr>
          <p:nvPr/>
        </p:nvPicPr>
        <p:blipFill>
          <a:blip r:embed="rId3"/>
          <a:stretch>
            <a:fillRect/>
          </a:stretch>
        </p:blipFill>
        <p:spPr>
          <a:xfrm>
            <a:off x="7390448" y="4935345"/>
            <a:ext cx="2602811" cy="1910825"/>
          </a:xfrm>
          <a:prstGeom prst="rect">
            <a:avLst/>
          </a:prstGeom>
        </p:spPr>
      </p:pic>
      <p:pic>
        <p:nvPicPr>
          <p:cNvPr id="11" name="Picture 10">
            <a:extLst>
              <a:ext uri="{FF2B5EF4-FFF2-40B4-BE49-F238E27FC236}">
                <a16:creationId xmlns:a16="http://schemas.microsoft.com/office/drawing/2014/main" id="{5BF0EE9A-4DA1-49B1-AA2E-082E8AE2F4E9}"/>
              </a:ext>
            </a:extLst>
          </p:cNvPr>
          <p:cNvPicPr>
            <a:picLocks noChangeAspect="1"/>
          </p:cNvPicPr>
          <p:nvPr/>
        </p:nvPicPr>
        <p:blipFill>
          <a:blip r:embed="rId4"/>
          <a:stretch>
            <a:fillRect/>
          </a:stretch>
        </p:blipFill>
        <p:spPr>
          <a:xfrm>
            <a:off x="5134408" y="3741396"/>
            <a:ext cx="2373297" cy="1579726"/>
          </a:xfrm>
          <a:prstGeom prst="rect">
            <a:avLst/>
          </a:prstGeom>
        </p:spPr>
      </p:pic>
      <p:pic>
        <p:nvPicPr>
          <p:cNvPr id="12" name="Picture 11">
            <a:extLst>
              <a:ext uri="{FF2B5EF4-FFF2-40B4-BE49-F238E27FC236}">
                <a16:creationId xmlns:a16="http://schemas.microsoft.com/office/drawing/2014/main" id="{91893E13-E42E-4E7D-AC9E-C8E1AC78D944}"/>
              </a:ext>
            </a:extLst>
          </p:cNvPr>
          <p:cNvPicPr>
            <a:picLocks noChangeAspect="1"/>
          </p:cNvPicPr>
          <p:nvPr/>
        </p:nvPicPr>
        <p:blipFill>
          <a:blip r:embed="rId5"/>
          <a:stretch>
            <a:fillRect/>
          </a:stretch>
        </p:blipFill>
        <p:spPr>
          <a:xfrm>
            <a:off x="5632270" y="2150241"/>
            <a:ext cx="2285265" cy="1714308"/>
          </a:xfrm>
          <a:prstGeom prst="rect">
            <a:avLst/>
          </a:prstGeom>
        </p:spPr>
      </p:pic>
      <p:pic>
        <p:nvPicPr>
          <p:cNvPr id="13" name="Picture 12">
            <a:extLst>
              <a:ext uri="{FF2B5EF4-FFF2-40B4-BE49-F238E27FC236}">
                <a16:creationId xmlns:a16="http://schemas.microsoft.com/office/drawing/2014/main" id="{EE7ABBFF-174E-4292-A26C-435E1623D166}"/>
              </a:ext>
            </a:extLst>
          </p:cNvPr>
          <p:cNvPicPr>
            <a:picLocks noChangeAspect="1"/>
          </p:cNvPicPr>
          <p:nvPr/>
        </p:nvPicPr>
        <p:blipFill>
          <a:blip r:embed="rId6"/>
          <a:stretch>
            <a:fillRect/>
          </a:stretch>
        </p:blipFill>
        <p:spPr>
          <a:xfrm>
            <a:off x="7462771" y="2556269"/>
            <a:ext cx="1510393" cy="2265590"/>
          </a:xfrm>
          <a:prstGeom prst="rect">
            <a:avLst/>
          </a:prstGeom>
        </p:spPr>
      </p:pic>
    </p:spTree>
    <p:extLst>
      <p:ext uri="{BB962C8B-B14F-4D97-AF65-F5344CB8AC3E}">
        <p14:creationId xmlns:p14="http://schemas.microsoft.com/office/powerpoint/2010/main" val="3932921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4071721" y="852200"/>
            <a:ext cx="7349765" cy="769441"/>
          </a:xfrm>
          <a:prstGeom prst="rect">
            <a:avLst/>
          </a:prstGeom>
          <a:noFill/>
        </p:spPr>
        <p:txBody>
          <a:bodyPr wrap="square" rtlCol="0">
            <a:spAutoFit/>
          </a:bodyPr>
          <a:lstStyle/>
          <a:p>
            <a:pPr algn="ctr"/>
            <a:r>
              <a:rPr lang="en-US" sz="4400" b="1" dirty="0">
                <a:solidFill>
                  <a:schemeClr val="accent6">
                    <a:lumMod val="75000"/>
                  </a:schemeClr>
                </a:solidFill>
              </a:rPr>
              <a:t>True or False?</a:t>
            </a:r>
          </a:p>
        </p:txBody>
      </p:sp>
      <p:sp>
        <p:nvSpPr>
          <p:cNvPr id="15" name="TextBox 14">
            <a:extLst>
              <a:ext uri="{FF2B5EF4-FFF2-40B4-BE49-F238E27FC236}">
                <a16:creationId xmlns:a16="http://schemas.microsoft.com/office/drawing/2014/main" id="{34B0641F-8B57-4EC5-8BFA-5DE964D301B5}"/>
              </a:ext>
            </a:extLst>
          </p:cNvPr>
          <p:cNvSpPr txBox="1"/>
          <p:nvPr/>
        </p:nvSpPr>
        <p:spPr>
          <a:xfrm>
            <a:off x="374754" y="4584763"/>
            <a:ext cx="4039545" cy="1384995"/>
          </a:xfrm>
          <a:prstGeom prst="rect">
            <a:avLst/>
          </a:prstGeom>
          <a:solidFill>
            <a:schemeClr val="accent2">
              <a:lumMod val="60000"/>
              <a:lumOff val="40000"/>
            </a:schemeClr>
          </a:solidFill>
        </p:spPr>
        <p:txBody>
          <a:bodyPr wrap="square" rtlCol="0">
            <a:spAutoFit/>
          </a:bodyPr>
          <a:lstStyle/>
          <a:p>
            <a:pPr algn="ctr"/>
            <a:r>
              <a:rPr lang="en-GB" sz="2800" dirty="0">
                <a:solidFill>
                  <a:schemeClr val="bg1"/>
                </a:solidFill>
                <a:latin typeface="Signika Light"/>
              </a:rPr>
              <a:t>Pigs are very peaceful animals unless provoked</a:t>
            </a:r>
          </a:p>
        </p:txBody>
      </p:sp>
      <p:sp>
        <p:nvSpPr>
          <p:cNvPr id="16" name="TextBox 15">
            <a:extLst>
              <a:ext uri="{FF2B5EF4-FFF2-40B4-BE49-F238E27FC236}">
                <a16:creationId xmlns:a16="http://schemas.microsoft.com/office/drawing/2014/main" id="{1953A81F-D911-4E61-AD24-D251E7CA2528}"/>
              </a:ext>
            </a:extLst>
          </p:cNvPr>
          <p:cNvSpPr txBox="1"/>
          <p:nvPr/>
        </p:nvSpPr>
        <p:spPr>
          <a:xfrm>
            <a:off x="1384354" y="3506847"/>
            <a:ext cx="3192021" cy="954107"/>
          </a:xfrm>
          <a:prstGeom prst="rect">
            <a:avLst/>
          </a:prstGeom>
          <a:solidFill>
            <a:schemeClr val="accent1">
              <a:lumMod val="60000"/>
              <a:lumOff val="40000"/>
            </a:schemeClr>
          </a:solidFill>
        </p:spPr>
        <p:txBody>
          <a:bodyPr wrap="square" rtlCol="0">
            <a:spAutoFit/>
          </a:bodyPr>
          <a:lstStyle/>
          <a:p>
            <a:pPr algn="ctr"/>
            <a:r>
              <a:rPr lang="en-GB" sz="2800" dirty="0">
                <a:solidFill>
                  <a:schemeClr val="bg1"/>
                </a:solidFill>
                <a:latin typeface="Signika Light"/>
              </a:rPr>
              <a:t>In China, pigs are seen to be lucky</a:t>
            </a:r>
          </a:p>
        </p:txBody>
      </p:sp>
      <p:sp>
        <p:nvSpPr>
          <p:cNvPr id="17" name="TextBox 16">
            <a:extLst>
              <a:ext uri="{FF2B5EF4-FFF2-40B4-BE49-F238E27FC236}">
                <a16:creationId xmlns:a16="http://schemas.microsoft.com/office/drawing/2014/main" id="{B90F9FE0-449D-4AA3-AA9D-5B69749655C4}"/>
              </a:ext>
            </a:extLst>
          </p:cNvPr>
          <p:cNvSpPr txBox="1"/>
          <p:nvPr/>
        </p:nvSpPr>
        <p:spPr>
          <a:xfrm>
            <a:off x="4705120" y="1989770"/>
            <a:ext cx="3041483" cy="954107"/>
          </a:xfrm>
          <a:prstGeom prst="rect">
            <a:avLst/>
          </a:prstGeom>
          <a:solidFill>
            <a:schemeClr val="tx2"/>
          </a:solidFill>
        </p:spPr>
        <p:txBody>
          <a:bodyPr wrap="square" rtlCol="0">
            <a:spAutoFit/>
          </a:bodyPr>
          <a:lstStyle/>
          <a:p>
            <a:pPr algn="ctr"/>
            <a:r>
              <a:rPr lang="en-GB" sz="2800" dirty="0">
                <a:solidFill>
                  <a:schemeClr val="bg1"/>
                </a:solidFill>
                <a:latin typeface="Signika Light"/>
              </a:rPr>
              <a:t>Pigs are very intelligent</a:t>
            </a:r>
          </a:p>
        </p:txBody>
      </p:sp>
      <p:sp>
        <p:nvSpPr>
          <p:cNvPr id="18" name="TextBox 17">
            <a:extLst>
              <a:ext uri="{FF2B5EF4-FFF2-40B4-BE49-F238E27FC236}">
                <a16:creationId xmlns:a16="http://schemas.microsoft.com/office/drawing/2014/main" id="{A4B313B5-B032-449B-ACF4-3D4F0A59FCFA}"/>
              </a:ext>
            </a:extLst>
          </p:cNvPr>
          <p:cNvSpPr txBox="1"/>
          <p:nvPr/>
        </p:nvSpPr>
        <p:spPr>
          <a:xfrm>
            <a:off x="6430396" y="5717095"/>
            <a:ext cx="3192021" cy="954107"/>
          </a:xfrm>
          <a:prstGeom prst="rect">
            <a:avLst/>
          </a:prstGeom>
          <a:solidFill>
            <a:schemeClr val="tx2">
              <a:lumMod val="60000"/>
              <a:lumOff val="40000"/>
            </a:schemeClr>
          </a:solidFill>
        </p:spPr>
        <p:txBody>
          <a:bodyPr wrap="square" rtlCol="0">
            <a:spAutoFit/>
          </a:bodyPr>
          <a:lstStyle/>
          <a:p>
            <a:pPr algn="ctr"/>
            <a:r>
              <a:rPr lang="en-GB" sz="2800" dirty="0">
                <a:solidFill>
                  <a:schemeClr val="bg1"/>
                </a:solidFill>
                <a:latin typeface="Signika Light"/>
              </a:rPr>
              <a:t>Pigs have a great sense of smell</a:t>
            </a:r>
          </a:p>
        </p:txBody>
      </p:sp>
      <p:sp>
        <p:nvSpPr>
          <p:cNvPr id="19" name="TextBox 18">
            <a:extLst>
              <a:ext uri="{FF2B5EF4-FFF2-40B4-BE49-F238E27FC236}">
                <a16:creationId xmlns:a16="http://schemas.microsoft.com/office/drawing/2014/main" id="{9103AAF2-87AD-4D88-9377-523948AEB372}"/>
              </a:ext>
            </a:extLst>
          </p:cNvPr>
          <p:cNvSpPr txBox="1"/>
          <p:nvPr/>
        </p:nvSpPr>
        <p:spPr>
          <a:xfrm>
            <a:off x="1762812" y="2376369"/>
            <a:ext cx="2791770" cy="954107"/>
          </a:xfrm>
          <a:prstGeom prst="rect">
            <a:avLst/>
          </a:prstGeom>
          <a:solidFill>
            <a:schemeClr val="bg2">
              <a:lumMod val="50000"/>
            </a:schemeClr>
          </a:solidFill>
        </p:spPr>
        <p:txBody>
          <a:bodyPr wrap="square" rtlCol="0">
            <a:spAutoFit/>
          </a:bodyPr>
          <a:lstStyle/>
          <a:p>
            <a:pPr algn="ctr"/>
            <a:r>
              <a:rPr lang="en-GB" sz="2800" dirty="0">
                <a:solidFill>
                  <a:schemeClr val="bg1"/>
                </a:solidFill>
                <a:latin typeface="Signika Light"/>
              </a:rPr>
              <a:t>Pigs are clean animals</a:t>
            </a:r>
          </a:p>
        </p:txBody>
      </p:sp>
      <p:sp>
        <p:nvSpPr>
          <p:cNvPr id="20" name="TextBox 19">
            <a:extLst>
              <a:ext uri="{FF2B5EF4-FFF2-40B4-BE49-F238E27FC236}">
                <a16:creationId xmlns:a16="http://schemas.microsoft.com/office/drawing/2014/main" id="{750E78CE-4377-482C-9DD2-9220B26676FD}"/>
              </a:ext>
            </a:extLst>
          </p:cNvPr>
          <p:cNvSpPr txBox="1"/>
          <p:nvPr/>
        </p:nvSpPr>
        <p:spPr>
          <a:xfrm>
            <a:off x="7875348" y="2637978"/>
            <a:ext cx="3111667" cy="1384995"/>
          </a:xfrm>
          <a:prstGeom prst="rect">
            <a:avLst/>
          </a:prstGeom>
          <a:solidFill>
            <a:schemeClr val="bg2">
              <a:lumMod val="50000"/>
            </a:schemeClr>
          </a:solidFill>
        </p:spPr>
        <p:txBody>
          <a:bodyPr wrap="square" rtlCol="0">
            <a:spAutoFit/>
          </a:bodyPr>
          <a:lstStyle/>
          <a:p>
            <a:pPr algn="ctr"/>
            <a:r>
              <a:rPr lang="en-GB" sz="2800" dirty="0">
                <a:solidFill>
                  <a:schemeClr val="bg1"/>
                </a:solidFill>
                <a:latin typeface="Signika Light"/>
              </a:rPr>
              <a:t>Pigs live on every continent across the world</a:t>
            </a:r>
          </a:p>
        </p:txBody>
      </p:sp>
      <p:sp>
        <p:nvSpPr>
          <p:cNvPr id="21" name="TextBox 20">
            <a:extLst>
              <a:ext uri="{FF2B5EF4-FFF2-40B4-BE49-F238E27FC236}">
                <a16:creationId xmlns:a16="http://schemas.microsoft.com/office/drawing/2014/main" id="{43148B90-D132-48E3-9404-F893C1497044}"/>
              </a:ext>
            </a:extLst>
          </p:cNvPr>
          <p:cNvSpPr txBox="1"/>
          <p:nvPr/>
        </p:nvSpPr>
        <p:spPr>
          <a:xfrm>
            <a:off x="4705120" y="3068866"/>
            <a:ext cx="3041484" cy="1384995"/>
          </a:xfrm>
          <a:prstGeom prst="rect">
            <a:avLst/>
          </a:prstGeom>
          <a:solidFill>
            <a:schemeClr val="tx2">
              <a:lumMod val="60000"/>
              <a:lumOff val="40000"/>
            </a:schemeClr>
          </a:solidFill>
        </p:spPr>
        <p:txBody>
          <a:bodyPr wrap="square" rtlCol="0">
            <a:spAutoFit/>
          </a:bodyPr>
          <a:lstStyle/>
          <a:p>
            <a:pPr algn="ctr"/>
            <a:r>
              <a:rPr lang="en-GB" sz="2800" dirty="0">
                <a:solidFill>
                  <a:schemeClr val="bg1"/>
                </a:solidFill>
                <a:latin typeface="Signika Light"/>
              </a:rPr>
              <a:t>Pigs have 4 toes on each foot, and walk on all of them</a:t>
            </a:r>
          </a:p>
        </p:txBody>
      </p:sp>
      <p:sp>
        <p:nvSpPr>
          <p:cNvPr id="22" name="TextBox 21">
            <a:extLst>
              <a:ext uri="{FF2B5EF4-FFF2-40B4-BE49-F238E27FC236}">
                <a16:creationId xmlns:a16="http://schemas.microsoft.com/office/drawing/2014/main" id="{64E3CB42-0234-4D76-8E74-B863491A8C0B}"/>
              </a:ext>
            </a:extLst>
          </p:cNvPr>
          <p:cNvSpPr txBox="1"/>
          <p:nvPr/>
        </p:nvSpPr>
        <p:spPr>
          <a:xfrm>
            <a:off x="7930472" y="4279815"/>
            <a:ext cx="2435661" cy="954107"/>
          </a:xfrm>
          <a:prstGeom prst="rect">
            <a:avLst/>
          </a:prstGeom>
          <a:solidFill>
            <a:schemeClr val="accent1">
              <a:lumMod val="60000"/>
              <a:lumOff val="40000"/>
            </a:schemeClr>
          </a:solidFill>
        </p:spPr>
        <p:txBody>
          <a:bodyPr wrap="square" rtlCol="0">
            <a:spAutoFit/>
          </a:bodyPr>
          <a:lstStyle/>
          <a:p>
            <a:pPr algn="ctr"/>
            <a:r>
              <a:rPr lang="en-GB" sz="2800" dirty="0">
                <a:solidFill>
                  <a:schemeClr val="bg1"/>
                </a:solidFill>
                <a:latin typeface="Signika Light"/>
              </a:rPr>
              <a:t>Pigs are very messy eaters</a:t>
            </a:r>
          </a:p>
        </p:txBody>
      </p:sp>
      <p:sp>
        <p:nvSpPr>
          <p:cNvPr id="23" name="TextBox 22">
            <a:extLst>
              <a:ext uri="{FF2B5EF4-FFF2-40B4-BE49-F238E27FC236}">
                <a16:creationId xmlns:a16="http://schemas.microsoft.com/office/drawing/2014/main" id="{35A212CC-8C7F-4112-BE95-ABCD088138AF}"/>
              </a:ext>
            </a:extLst>
          </p:cNvPr>
          <p:cNvSpPr txBox="1"/>
          <p:nvPr/>
        </p:nvSpPr>
        <p:spPr>
          <a:xfrm>
            <a:off x="4554582" y="4584763"/>
            <a:ext cx="3192021" cy="954107"/>
          </a:xfrm>
          <a:prstGeom prst="rect">
            <a:avLst/>
          </a:prstGeom>
          <a:solidFill>
            <a:schemeClr val="tx2"/>
          </a:solidFill>
        </p:spPr>
        <p:txBody>
          <a:bodyPr wrap="square" rtlCol="0">
            <a:spAutoFit/>
          </a:bodyPr>
          <a:lstStyle/>
          <a:p>
            <a:pPr algn="ctr"/>
            <a:r>
              <a:rPr lang="en-GB" sz="2800" dirty="0">
                <a:solidFill>
                  <a:schemeClr val="bg1"/>
                </a:solidFill>
                <a:latin typeface="Signika Light"/>
              </a:rPr>
              <a:t>Pigs can’t get sunburnt</a:t>
            </a:r>
          </a:p>
        </p:txBody>
      </p:sp>
      <p:sp>
        <p:nvSpPr>
          <p:cNvPr id="24" name="TextBox 23">
            <a:extLst>
              <a:ext uri="{FF2B5EF4-FFF2-40B4-BE49-F238E27FC236}">
                <a16:creationId xmlns:a16="http://schemas.microsoft.com/office/drawing/2014/main" id="{C9F22555-0A5C-44AF-88DE-40EDDCB0284B}"/>
              </a:ext>
            </a:extLst>
          </p:cNvPr>
          <p:cNvSpPr txBox="1"/>
          <p:nvPr/>
        </p:nvSpPr>
        <p:spPr>
          <a:xfrm>
            <a:off x="3587243" y="5616513"/>
            <a:ext cx="2633675" cy="954107"/>
          </a:xfrm>
          <a:prstGeom prst="rect">
            <a:avLst/>
          </a:prstGeom>
          <a:solidFill>
            <a:schemeClr val="accent2">
              <a:lumMod val="60000"/>
              <a:lumOff val="40000"/>
            </a:schemeClr>
          </a:solidFill>
        </p:spPr>
        <p:txBody>
          <a:bodyPr wrap="square" rtlCol="0">
            <a:spAutoFit/>
          </a:bodyPr>
          <a:lstStyle/>
          <a:p>
            <a:pPr algn="ctr"/>
            <a:r>
              <a:rPr lang="en-GB" sz="2800" dirty="0">
                <a:solidFill>
                  <a:schemeClr val="bg1"/>
                </a:solidFill>
                <a:latin typeface="Signika Light"/>
              </a:rPr>
              <a:t>Pigs do not have any teeth</a:t>
            </a:r>
          </a:p>
        </p:txBody>
      </p:sp>
    </p:spTree>
    <p:extLst>
      <p:ext uri="{BB962C8B-B14F-4D97-AF65-F5344CB8AC3E}">
        <p14:creationId xmlns:p14="http://schemas.microsoft.com/office/powerpoint/2010/main" val="3792518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2035922" y="675949"/>
            <a:ext cx="7349765" cy="769441"/>
          </a:xfrm>
          <a:prstGeom prst="rect">
            <a:avLst/>
          </a:prstGeom>
          <a:noFill/>
        </p:spPr>
        <p:txBody>
          <a:bodyPr wrap="square" rtlCol="0">
            <a:spAutoFit/>
          </a:bodyPr>
          <a:lstStyle/>
          <a:p>
            <a:pPr algn="ctr"/>
            <a:r>
              <a:rPr lang="en-US" sz="4400" b="1" dirty="0">
                <a:solidFill>
                  <a:schemeClr val="accent6">
                    <a:lumMod val="75000"/>
                  </a:schemeClr>
                </a:solidFill>
              </a:rPr>
              <a:t>True or False?</a:t>
            </a:r>
          </a:p>
        </p:txBody>
      </p:sp>
      <p:sp>
        <p:nvSpPr>
          <p:cNvPr id="26" name="TextBox 25">
            <a:extLst>
              <a:ext uri="{FF2B5EF4-FFF2-40B4-BE49-F238E27FC236}">
                <a16:creationId xmlns:a16="http://schemas.microsoft.com/office/drawing/2014/main" id="{E6711A0C-6E9A-4028-ACB2-B1A5E5BFFB2C}"/>
              </a:ext>
            </a:extLst>
          </p:cNvPr>
          <p:cNvSpPr txBox="1"/>
          <p:nvPr/>
        </p:nvSpPr>
        <p:spPr>
          <a:xfrm>
            <a:off x="802749" y="5829448"/>
            <a:ext cx="4314603" cy="830997"/>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Pigs are very peaceful animals unless provoked</a:t>
            </a:r>
          </a:p>
        </p:txBody>
      </p:sp>
      <p:sp>
        <p:nvSpPr>
          <p:cNvPr id="27" name="TextBox 26">
            <a:extLst>
              <a:ext uri="{FF2B5EF4-FFF2-40B4-BE49-F238E27FC236}">
                <a16:creationId xmlns:a16="http://schemas.microsoft.com/office/drawing/2014/main" id="{E3FF633B-BF31-46FE-8F55-BDA75AFD2368}"/>
              </a:ext>
            </a:extLst>
          </p:cNvPr>
          <p:cNvSpPr txBox="1"/>
          <p:nvPr/>
        </p:nvSpPr>
        <p:spPr>
          <a:xfrm>
            <a:off x="1371982" y="4062381"/>
            <a:ext cx="3192021" cy="830997"/>
          </a:xfrm>
          <a:prstGeom prst="rect">
            <a:avLst/>
          </a:prstGeom>
          <a:solidFill>
            <a:schemeClr val="accent1">
              <a:lumMod val="60000"/>
              <a:lumOff val="40000"/>
            </a:schemeClr>
          </a:solidFill>
        </p:spPr>
        <p:txBody>
          <a:bodyPr wrap="square" rtlCol="0">
            <a:spAutoFit/>
          </a:bodyPr>
          <a:lstStyle/>
          <a:p>
            <a:pPr algn="ctr"/>
            <a:r>
              <a:rPr lang="en-GB" sz="2400" dirty="0">
                <a:solidFill>
                  <a:schemeClr val="bg1"/>
                </a:solidFill>
                <a:latin typeface="Signika Light"/>
              </a:rPr>
              <a:t>In China, pigs are seen to be lucky</a:t>
            </a:r>
          </a:p>
        </p:txBody>
      </p:sp>
      <p:sp>
        <p:nvSpPr>
          <p:cNvPr id="28" name="TextBox 27">
            <a:extLst>
              <a:ext uri="{FF2B5EF4-FFF2-40B4-BE49-F238E27FC236}">
                <a16:creationId xmlns:a16="http://schemas.microsoft.com/office/drawing/2014/main" id="{D0D0CAB9-8F19-43F1-940A-D09984E128AD}"/>
              </a:ext>
            </a:extLst>
          </p:cNvPr>
          <p:cNvSpPr txBox="1"/>
          <p:nvPr/>
        </p:nvSpPr>
        <p:spPr>
          <a:xfrm>
            <a:off x="1177503" y="5075003"/>
            <a:ext cx="3580978" cy="461665"/>
          </a:xfrm>
          <a:prstGeom prst="rect">
            <a:avLst/>
          </a:prstGeom>
          <a:solidFill>
            <a:schemeClr val="tx2"/>
          </a:solidFill>
        </p:spPr>
        <p:txBody>
          <a:bodyPr wrap="square" rtlCol="0">
            <a:spAutoFit/>
          </a:bodyPr>
          <a:lstStyle/>
          <a:p>
            <a:pPr algn="ctr"/>
            <a:r>
              <a:rPr lang="en-GB" sz="2400" dirty="0">
                <a:solidFill>
                  <a:schemeClr val="bg1"/>
                </a:solidFill>
                <a:latin typeface="Signika Light"/>
              </a:rPr>
              <a:t>Pigs are very intelligent</a:t>
            </a:r>
          </a:p>
        </p:txBody>
      </p:sp>
      <p:sp>
        <p:nvSpPr>
          <p:cNvPr id="29" name="TextBox 28">
            <a:extLst>
              <a:ext uri="{FF2B5EF4-FFF2-40B4-BE49-F238E27FC236}">
                <a16:creationId xmlns:a16="http://schemas.microsoft.com/office/drawing/2014/main" id="{AAB656DF-3EC0-44AA-BDE1-273956D0E71D}"/>
              </a:ext>
            </a:extLst>
          </p:cNvPr>
          <p:cNvSpPr txBox="1"/>
          <p:nvPr/>
        </p:nvSpPr>
        <p:spPr>
          <a:xfrm>
            <a:off x="1371983" y="3029436"/>
            <a:ext cx="3192021" cy="830997"/>
          </a:xfrm>
          <a:prstGeom prst="rect">
            <a:avLst/>
          </a:prstGeom>
          <a:solidFill>
            <a:schemeClr val="tx2">
              <a:lumMod val="60000"/>
              <a:lumOff val="40000"/>
            </a:schemeClr>
          </a:solidFill>
        </p:spPr>
        <p:txBody>
          <a:bodyPr wrap="square" rtlCol="0">
            <a:spAutoFit/>
          </a:bodyPr>
          <a:lstStyle/>
          <a:p>
            <a:pPr algn="ctr"/>
            <a:r>
              <a:rPr lang="en-GB" sz="2400" dirty="0">
                <a:solidFill>
                  <a:schemeClr val="bg1"/>
                </a:solidFill>
                <a:latin typeface="Signika Light"/>
              </a:rPr>
              <a:t>Pigs have a great sense of smell</a:t>
            </a:r>
          </a:p>
        </p:txBody>
      </p:sp>
      <p:sp>
        <p:nvSpPr>
          <p:cNvPr id="30" name="TextBox 29">
            <a:extLst>
              <a:ext uri="{FF2B5EF4-FFF2-40B4-BE49-F238E27FC236}">
                <a16:creationId xmlns:a16="http://schemas.microsoft.com/office/drawing/2014/main" id="{7755C4FB-B25E-4C92-B2FD-8883C8FA4A4F}"/>
              </a:ext>
            </a:extLst>
          </p:cNvPr>
          <p:cNvSpPr txBox="1"/>
          <p:nvPr/>
        </p:nvSpPr>
        <p:spPr>
          <a:xfrm>
            <a:off x="1004341" y="2300179"/>
            <a:ext cx="3687352" cy="461665"/>
          </a:xfrm>
          <a:prstGeom prst="rect">
            <a:avLst/>
          </a:prstGeom>
          <a:solidFill>
            <a:schemeClr val="bg2">
              <a:lumMod val="50000"/>
            </a:schemeClr>
          </a:solidFill>
        </p:spPr>
        <p:txBody>
          <a:bodyPr wrap="square" rtlCol="0">
            <a:spAutoFit/>
          </a:bodyPr>
          <a:lstStyle/>
          <a:p>
            <a:pPr algn="ctr"/>
            <a:r>
              <a:rPr lang="en-GB" sz="2400" dirty="0">
                <a:solidFill>
                  <a:schemeClr val="bg1"/>
                </a:solidFill>
                <a:latin typeface="Signika Light"/>
              </a:rPr>
              <a:t>Pigs are clean animals</a:t>
            </a:r>
          </a:p>
        </p:txBody>
      </p:sp>
      <p:sp>
        <p:nvSpPr>
          <p:cNvPr id="31" name="TextBox 30">
            <a:extLst>
              <a:ext uri="{FF2B5EF4-FFF2-40B4-BE49-F238E27FC236}">
                <a16:creationId xmlns:a16="http://schemas.microsoft.com/office/drawing/2014/main" id="{8B62AD19-542E-4CCA-B424-C2321D06534B}"/>
              </a:ext>
            </a:extLst>
          </p:cNvPr>
          <p:cNvSpPr txBox="1"/>
          <p:nvPr/>
        </p:nvSpPr>
        <p:spPr>
          <a:xfrm>
            <a:off x="6193655" y="2336938"/>
            <a:ext cx="5093184" cy="830997"/>
          </a:xfrm>
          <a:prstGeom prst="rect">
            <a:avLst/>
          </a:prstGeom>
          <a:solidFill>
            <a:schemeClr val="bg2">
              <a:lumMod val="50000"/>
            </a:schemeClr>
          </a:solidFill>
        </p:spPr>
        <p:txBody>
          <a:bodyPr wrap="square" rtlCol="0">
            <a:spAutoFit/>
          </a:bodyPr>
          <a:lstStyle/>
          <a:p>
            <a:pPr algn="ctr"/>
            <a:r>
              <a:rPr lang="en-GB" sz="2400" dirty="0">
                <a:solidFill>
                  <a:schemeClr val="bg1"/>
                </a:solidFill>
                <a:latin typeface="Signika Light"/>
              </a:rPr>
              <a:t>Pigs live on every continent across the world</a:t>
            </a:r>
          </a:p>
        </p:txBody>
      </p:sp>
      <p:sp>
        <p:nvSpPr>
          <p:cNvPr id="32" name="TextBox 31">
            <a:extLst>
              <a:ext uri="{FF2B5EF4-FFF2-40B4-BE49-F238E27FC236}">
                <a16:creationId xmlns:a16="http://schemas.microsoft.com/office/drawing/2014/main" id="{DFCB6110-0D81-4015-95A8-9F015B9EF7C9}"/>
              </a:ext>
            </a:extLst>
          </p:cNvPr>
          <p:cNvSpPr txBox="1"/>
          <p:nvPr/>
        </p:nvSpPr>
        <p:spPr>
          <a:xfrm>
            <a:off x="5833747" y="3388234"/>
            <a:ext cx="3192021" cy="1200329"/>
          </a:xfrm>
          <a:prstGeom prst="rect">
            <a:avLst/>
          </a:prstGeom>
          <a:solidFill>
            <a:schemeClr val="tx2">
              <a:lumMod val="60000"/>
              <a:lumOff val="40000"/>
            </a:schemeClr>
          </a:solidFill>
        </p:spPr>
        <p:txBody>
          <a:bodyPr wrap="square" rtlCol="0">
            <a:spAutoFit/>
          </a:bodyPr>
          <a:lstStyle/>
          <a:p>
            <a:pPr algn="ctr"/>
            <a:r>
              <a:rPr lang="en-GB" sz="2400" dirty="0">
                <a:solidFill>
                  <a:schemeClr val="bg1"/>
                </a:solidFill>
                <a:latin typeface="Signika Light"/>
              </a:rPr>
              <a:t>Pigs have 4 toes on each foot, and walk on all of them</a:t>
            </a:r>
          </a:p>
        </p:txBody>
      </p:sp>
      <p:sp>
        <p:nvSpPr>
          <p:cNvPr id="33" name="TextBox 32">
            <a:extLst>
              <a:ext uri="{FF2B5EF4-FFF2-40B4-BE49-F238E27FC236}">
                <a16:creationId xmlns:a16="http://schemas.microsoft.com/office/drawing/2014/main" id="{98C13ADA-14A6-453D-8447-C5263956A4D5}"/>
              </a:ext>
            </a:extLst>
          </p:cNvPr>
          <p:cNvSpPr txBox="1"/>
          <p:nvPr/>
        </p:nvSpPr>
        <p:spPr>
          <a:xfrm>
            <a:off x="9137204" y="4467695"/>
            <a:ext cx="2435661" cy="830997"/>
          </a:xfrm>
          <a:prstGeom prst="rect">
            <a:avLst/>
          </a:prstGeom>
          <a:solidFill>
            <a:schemeClr val="accent1">
              <a:lumMod val="60000"/>
              <a:lumOff val="40000"/>
            </a:schemeClr>
          </a:solidFill>
        </p:spPr>
        <p:txBody>
          <a:bodyPr wrap="square" rtlCol="0">
            <a:spAutoFit/>
          </a:bodyPr>
          <a:lstStyle/>
          <a:p>
            <a:pPr algn="ctr"/>
            <a:r>
              <a:rPr lang="en-GB" sz="2400" dirty="0">
                <a:solidFill>
                  <a:schemeClr val="bg1"/>
                </a:solidFill>
                <a:latin typeface="Signika Light"/>
              </a:rPr>
              <a:t>Pigs are very messy eaters</a:t>
            </a:r>
          </a:p>
        </p:txBody>
      </p:sp>
      <p:sp>
        <p:nvSpPr>
          <p:cNvPr id="34" name="TextBox 33">
            <a:extLst>
              <a:ext uri="{FF2B5EF4-FFF2-40B4-BE49-F238E27FC236}">
                <a16:creationId xmlns:a16="http://schemas.microsoft.com/office/drawing/2014/main" id="{574C580E-F0CF-4DEC-8294-D5CAA629A954}"/>
              </a:ext>
            </a:extLst>
          </p:cNvPr>
          <p:cNvSpPr txBox="1"/>
          <p:nvPr/>
        </p:nvSpPr>
        <p:spPr>
          <a:xfrm>
            <a:off x="5833747" y="4875341"/>
            <a:ext cx="3192021" cy="830997"/>
          </a:xfrm>
          <a:prstGeom prst="rect">
            <a:avLst/>
          </a:prstGeom>
          <a:solidFill>
            <a:schemeClr val="tx2"/>
          </a:solidFill>
        </p:spPr>
        <p:txBody>
          <a:bodyPr wrap="square" rtlCol="0">
            <a:spAutoFit/>
          </a:bodyPr>
          <a:lstStyle/>
          <a:p>
            <a:pPr algn="ctr"/>
            <a:r>
              <a:rPr lang="en-GB" sz="2400" dirty="0">
                <a:solidFill>
                  <a:schemeClr val="bg1"/>
                </a:solidFill>
                <a:latin typeface="Signika Light"/>
              </a:rPr>
              <a:t>Pigs can’t get sunburnt</a:t>
            </a:r>
          </a:p>
        </p:txBody>
      </p:sp>
      <p:sp>
        <p:nvSpPr>
          <p:cNvPr id="35" name="TextBox 34">
            <a:extLst>
              <a:ext uri="{FF2B5EF4-FFF2-40B4-BE49-F238E27FC236}">
                <a16:creationId xmlns:a16="http://schemas.microsoft.com/office/drawing/2014/main" id="{ED06A971-B493-42BA-BC76-83C2D5828948}"/>
              </a:ext>
            </a:extLst>
          </p:cNvPr>
          <p:cNvSpPr txBox="1"/>
          <p:nvPr/>
        </p:nvSpPr>
        <p:spPr>
          <a:xfrm>
            <a:off x="9137204" y="3429000"/>
            <a:ext cx="2435661" cy="830997"/>
          </a:xfrm>
          <a:prstGeom prst="rect">
            <a:avLst/>
          </a:prstGeom>
          <a:solidFill>
            <a:schemeClr val="accent2">
              <a:lumMod val="60000"/>
              <a:lumOff val="40000"/>
            </a:schemeClr>
          </a:solidFill>
        </p:spPr>
        <p:txBody>
          <a:bodyPr wrap="square" rtlCol="0">
            <a:spAutoFit/>
          </a:bodyPr>
          <a:lstStyle/>
          <a:p>
            <a:pPr algn="ctr"/>
            <a:r>
              <a:rPr lang="en-GB" sz="2400" dirty="0">
                <a:solidFill>
                  <a:schemeClr val="bg1"/>
                </a:solidFill>
                <a:latin typeface="Signika Light"/>
              </a:rPr>
              <a:t>Pigs do not have any teeth</a:t>
            </a:r>
          </a:p>
        </p:txBody>
      </p:sp>
      <p:sp>
        <p:nvSpPr>
          <p:cNvPr id="36" name="TextBox 35">
            <a:extLst>
              <a:ext uri="{FF2B5EF4-FFF2-40B4-BE49-F238E27FC236}">
                <a16:creationId xmlns:a16="http://schemas.microsoft.com/office/drawing/2014/main" id="{D5B9DDF9-0172-49E9-94C1-02EB906578F6}"/>
              </a:ext>
            </a:extLst>
          </p:cNvPr>
          <p:cNvSpPr txBox="1"/>
          <p:nvPr/>
        </p:nvSpPr>
        <p:spPr>
          <a:xfrm>
            <a:off x="443883" y="1544464"/>
            <a:ext cx="5048223" cy="707886"/>
          </a:xfrm>
          <a:prstGeom prst="rect">
            <a:avLst/>
          </a:prstGeom>
          <a:solidFill>
            <a:schemeClr val="bg1">
              <a:lumMod val="75000"/>
            </a:schemeClr>
          </a:solidFill>
        </p:spPr>
        <p:txBody>
          <a:bodyPr wrap="square" rtlCol="0">
            <a:spAutoFit/>
          </a:bodyPr>
          <a:lstStyle/>
          <a:p>
            <a:pPr algn="ctr"/>
            <a:r>
              <a:rPr lang="en-GB" sz="4000" dirty="0">
                <a:solidFill>
                  <a:schemeClr val="bg1"/>
                </a:solidFill>
                <a:latin typeface="Signika Light"/>
              </a:rPr>
              <a:t>TRUE</a:t>
            </a:r>
            <a:endParaRPr lang="en-GB" dirty="0">
              <a:solidFill>
                <a:schemeClr val="bg1"/>
              </a:solidFill>
            </a:endParaRPr>
          </a:p>
        </p:txBody>
      </p:sp>
      <p:sp>
        <p:nvSpPr>
          <p:cNvPr id="37" name="TextBox 36">
            <a:extLst>
              <a:ext uri="{FF2B5EF4-FFF2-40B4-BE49-F238E27FC236}">
                <a16:creationId xmlns:a16="http://schemas.microsoft.com/office/drawing/2014/main" id="{840D8E2F-68ED-49CC-BE39-4953284530EE}"/>
              </a:ext>
            </a:extLst>
          </p:cNvPr>
          <p:cNvSpPr txBox="1"/>
          <p:nvPr/>
        </p:nvSpPr>
        <p:spPr>
          <a:xfrm>
            <a:off x="5980561" y="1544464"/>
            <a:ext cx="5471633" cy="707886"/>
          </a:xfrm>
          <a:prstGeom prst="rect">
            <a:avLst/>
          </a:prstGeom>
          <a:solidFill>
            <a:schemeClr val="bg1">
              <a:lumMod val="75000"/>
            </a:schemeClr>
          </a:solidFill>
        </p:spPr>
        <p:txBody>
          <a:bodyPr wrap="square" rtlCol="0">
            <a:spAutoFit/>
          </a:bodyPr>
          <a:lstStyle/>
          <a:p>
            <a:pPr algn="ctr"/>
            <a:r>
              <a:rPr lang="en-GB" sz="4000" dirty="0">
                <a:solidFill>
                  <a:schemeClr val="bg1"/>
                </a:solidFill>
                <a:latin typeface="Signika Light"/>
              </a:rPr>
              <a:t>FALSE</a:t>
            </a:r>
            <a:endParaRPr lang="en-GB" dirty="0">
              <a:solidFill>
                <a:schemeClr val="bg1"/>
              </a:solidFill>
            </a:endParaRPr>
          </a:p>
        </p:txBody>
      </p:sp>
    </p:spTree>
    <p:extLst>
      <p:ext uri="{BB962C8B-B14F-4D97-AF65-F5344CB8AC3E}">
        <p14:creationId xmlns:p14="http://schemas.microsoft.com/office/powerpoint/2010/main" val="22276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3670169" y="663851"/>
            <a:ext cx="7349765" cy="769441"/>
          </a:xfrm>
          <a:prstGeom prst="rect">
            <a:avLst/>
          </a:prstGeom>
          <a:noFill/>
        </p:spPr>
        <p:txBody>
          <a:bodyPr wrap="square" rtlCol="0">
            <a:spAutoFit/>
          </a:bodyPr>
          <a:lstStyle/>
          <a:p>
            <a:pPr algn="ctr"/>
            <a:r>
              <a:rPr lang="en-US" sz="4400" b="1" dirty="0">
                <a:solidFill>
                  <a:schemeClr val="accent6">
                    <a:lumMod val="75000"/>
                  </a:schemeClr>
                </a:solidFill>
              </a:rPr>
              <a:t>What will pigs eat?</a:t>
            </a:r>
          </a:p>
        </p:txBody>
      </p:sp>
      <p:pic>
        <p:nvPicPr>
          <p:cNvPr id="17" name="Picture 16">
            <a:extLst>
              <a:ext uri="{FF2B5EF4-FFF2-40B4-BE49-F238E27FC236}">
                <a16:creationId xmlns:a16="http://schemas.microsoft.com/office/drawing/2014/main" id="{2D5A7521-450A-43AA-A0EC-11F6B3B1916C}"/>
              </a:ext>
            </a:extLst>
          </p:cNvPr>
          <p:cNvPicPr>
            <a:picLocks noChangeAspect="1"/>
          </p:cNvPicPr>
          <p:nvPr/>
        </p:nvPicPr>
        <p:blipFill>
          <a:blip r:embed="rId2"/>
          <a:stretch>
            <a:fillRect/>
          </a:stretch>
        </p:blipFill>
        <p:spPr>
          <a:xfrm>
            <a:off x="6197553" y="2385793"/>
            <a:ext cx="1438276" cy="1214438"/>
          </a:xfrm>
          <a:prstGeom prst="rect">
            <a:avLst/>
          </a:prstGeom>
        </p:spPr>
      </p:pic>
      <p:pic>
        <p:nvPicPr>
          <p:cNvPr id="18" name="Picture 17">
            <a:extLst>
              <a:ext uri="{FF2B5EF4-FFF2-40B4-BE49-F238E27FC236}">
                <a16:creationId xmlns:a16="http://schemas.microsoft.com/office/drawing/2014/main" id="{CF694383-1063-4976-9520-860F3393F5DB}"/>
              </a:ext>
            </a:extLst>
          </p:cNvPr>
          <p:cNvPicPr>
            <a:picLocks noChangeAspect="1"/>
          </p:cNvPicPr>
          <p:nvPr/>
        </p:nvPicPr>
        <p:blipFill>
          <a:blip r:embed="rId3"/>
          <a:stretch>
            <a:fillRect/>
          </a:stretch>
        </p:blipFill>
        <p:spPr>
          <a:xfrm>
            <a:off x="2341764" y="2340962"/>
            <a:ext cx="3381375" cy="2219325"/>
          </a:xfrm>
          <a:prstGeom prst="rect">
            <a:avLst/>
          </a:prstGeom>
        </p:spPr>
      </p:pic>
      <p:pic>
        <p:nvPicPr>
          <p:cNvPr id="19" name="Picture 18">
            <a:extLst>
              <a:ext uri="{FF2B5EF4-FFF2-40B4-BE49-F238E27FC236}">
                <a16:creationId xmlns:a16="http://schemas.microsoft.com/office/drawing/2014/main" id="{4CED63AC-1D5B-432F-9997-A420EE613A33}"/>
              </a:ext>
            </a:extLst>
          </p:cNvPr>
          <p:cNvPicPr>
            <a:picLocks noChangeAspect="1"/>
          </p:cNvPicPr>
          <p:nvPr/>
        </p:nvPicPr>
        <p:blipFill>
          <a:blip r:embed="rId4"/>
          <a:stretch>
            <a:fillRect/>
          </a:stretch>
        </p:blipFill>
        <p:spPr>
          <a:xfrm>
            <a:off x="8605294" y="3129654"/>
            <a:ext cx="1914526" cy="1305359"/>
          </a:xfrm>
          <a:prstGeom prst="rect">
            <a:avLst/>
          </a:prstGeom>
        </p:spPr>
      </p:pic>
      <p:pic>
        <p:nvPicPr>
          <p:cNvPr id="20" name="Picture 19">
            <a:extLst>
              <a:ext uri="{FF2B5EF4-FFF2-40B4-BE49-F238E27FC236}">
                <a16:creationId xmlns:a16="http://schemas.microsoft.com/office/drawing/2014/main" id="{A5F47DB2-CFE0-4FEC-879A-ADC640473708}"/>
              </a:ext>
            </a:extLst>
          </p:cNvPr>
          <p:cNvPicPr>
            <a:picLocks noChangeAspect="1"/>
          </p:cNvPicPr>
          <p:nvPr/>
        </p:nvPicPr>
        <p:blipFill>
          <a:blip r:embed="rId5"/>
          <a:stretch>
            <a:fillRect/>
          </a:stretch>
        </p:blipFill>
        <p:spPr>
          <a:xfrm>
            <a:off x="8995871" y="1544893"/>
            <a:ext cx="2024063" cy="1214438"/>
          </a:xfrm>
          <a:prstGeom prst="rect">
            <a:avLst/>
          </a:prstGeom>
        </p:spPr>
      </p:pic>
      <p:pic>
        <p:nvPicPr>
          <p:cNvPr id="21" name="Picture 20">
            <a:extLst>
              <a:ext uri="{FF2B5EF4-FFF2-40B4-BE49-F238E27FC236}">
                <a16:creationId xmlns:a16="http://schemas.microsoft.com/office/drawing/2014/main" id="{577C0118-A0F7-45EB-8277-2ADC6F8F227E}"/>
              </a:ext>
            </a:extLst>
          </p:cNvPr>
          <p:cNvPicPr>
            <a:picLocks noChangeAspect="1"/>
          </p:cNvPicPr>
          <p:nvPr/>
        </p:nvPicPr>
        <p:blipFill rotWithShape="1">
          <a:blip r:embed="rId6"/>
          <a:srcRect r="22400"/>
          <a:stretch/>
        </p:blipFill>
        <p:spPr>
          <a:xfrm>
            <a:off x="3295546" y="4992980"/>
            <a:ext cx="1652587" cy="1408390"/>
          </a:xfrm>
          <a:prstGeom prst="rect">
            <a:avLst/>
          </a:prstGeom>
        </p:spPr>
      </p:pic>
      <p:pic>
        <p:nvPicPr>
          <p:cNvPr id="22" name="Picture 21">
            <a:extLst>
              <a:ext uri="{FF2B5EF4-FFF2-40B4-BE49-F238E27FC236}">
                <a16:creationId xmlns:a16="http://schemas.microsoft.com/office/drawing/2014/main" id="{E20962EA-59B4-42B9-8A71-EE0610E7DC17}"/>
              </a:ext>
            </a:extLst>
          </p:cNvPr>
          <p:cNvPicPr>
            <a:picLocks noChangeAspect="1"/>
          </p:cNvPicPr>
          <p:nvPr/>
        </p:nvPicPr>
        <p:blipFill>
          <a:blip r:embed="rId7"/>
          <a:stretch>
            <a:fillRect/>
          </a:stretch>
        </p:blipFill>
        <p:spPr>
          <a:xfrm>
            <a:off x="6103993" y="4085371"/>
            <a:ext cx="2024063" cy="1481531"/>
          </a:xfrm>
          <a:prstGeom prst="rect">
            <a:avLst/>
          </a:prstGeom>
        </p:spPr>
      </p:pic>
      <p:pic>
        <p:nvPicPr>
          <p:cNvPr id="23" name="Picture 22">
            <a:extLst>
              <a:ext uri="{FF2B5EF4-FFF2-40B4-BE49-F238E27FC236}">
                <a16:creationId xmlns:a16="http://schemas.microsoft.com/office/drawing/2014/main" id="{BC514296-C901-42B0-B5AA-8B394F2B2BC9}"/>
              </a:ext>
            </a:extLst>
          </p:cNvPr>
          <p:cNvPicPr>
            <a:picLocks noChangeAspect="1"/>
          </p:cNvPicPr>
          <p:nvPr/>
        </p:nvPicPr>
        <p:blipFill>
          <a:blip r:embed="rId8"/>
          <a:stretch>
            <a:fillRect/>
          </a:stretch>
        </p:blipFill>
        <p:spPr>
          <a:xfrm>
            <a:off x="8210313" y="4560287"/>
            <a:ext cx="1797589" cy="1730737"/>
          </a:xfrm>
          <a:prstGeom prst="rect">
            <a:avLst/>
          </a:prstGeom>
        </p:spPr>
      </p:pic>
    </p:spTree>
    <p:extLst>
      <p:ext uri="{BB962C8B-B14F-4D97-AF65-F5344CB8AC3E}">
        <p14:creationId xmlns:p14="http://schemas.microsoft.com/office/powerpoint/2010/main" val="911310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3670169" y="663851"/>
            <a:ext cx="7349765" cy="769441"/>
          </a:xfrm>
          <a:prstGeom prst="rect">
            <a:avLst/>
          </a:prstGeom>
          <a:noFill/>
        </p:spPr>
        <p:txBody>
          <a:bodyPr wrap="square" rtlCol="0">
            <a:spAutoFit/>
          </a:bodyPr>
          <a:lstStyle/>
          <a:p>
            <a:pPr algn="ctr"/>
            <a:r>
              <a:rPr lang="en-US" sz="4400" b="1" dirty="0">
                <a:solidFill>
                  <a:schemeClr val="accent6">
                    <a:lumMod val="75000"/>
                  </a:schemeClr>
                </a:solidFill>
              </a:rPr>
              <a:t>What will pigs eat?</a:t>
            </a:r>
          </a:p>
        </p:txBody>
      </p:sp>
      <p:sp>
        <p:nvSpPr>
          <p:cNvPr id="27" name="TextBox 26">
            <a:extLst>
              <a:ext uri="{FF2B5EF4-FFF2-40B4-BE49-F238E27FC236}">
                <a16:creationId xmlns:a16="http://schemas.microsoft.com/office/drawing/2014/main" id="{9322B6F6-2C1D-4434-A95E-0835F39852BB}"/>
              </a:ext>
            </a:extLst>
          </p:cNvPr>
          <p:cNvSpPr txBox="1"/>
          <p:nvPr/>
        </p:nvSpPr>
        <p:spPr>
          <a:xfrm>
            <a:off x="1429173" y="4775371"/>
            <a:ext cx="9721049" cy="1754326"/>
          </a:xfrm>
          <a:prstGeom prst="rect">
            <a:avLst/>
          </a:prstGeom>
          <a:solidFill>
            <a:schemeClr val="bg2">
              <a:lumMod val="50000"/>
            </a:schemeClr>
          </a:solidFill>
        </p:spPr>
        <p:txBody>
          <a:bodyPr wrap="square" rtlCol="0">
            <a:spAutoFit/>
          </a:bodyPr>
          <a:lstStyle/>
          <a:p>
            <a:pPr algn="ctr"/>
            <a:r>
              <a:rPr lang="en-GB" sz="3600" dirty="0">
                <a:solidFill>
                  <a:schemeClr val="bg1"/>
                </a:solidFill>
                <a:latin typeface="Signika Light"/>
              </a:rPr>
              <a:t>Pigs are omnivores and will eat anything (fruit, vegetables, roots, seeds, insects and even dead animals.) </a:t>
            </a:r>
            <a:endParaRPr lang="en-GB" dirty="0">
              <a:solidFill>
                <a:schemeClr val="bg1"/>
              </a:solidFill>
            </a:endParaRPr>
          </a:p>
        </p:txBody>
      </p:sp>
      <p:pic>
        <p:nvPicPr>
          <p:cNvPr id="28" name="Picture 27">
            <a:extLst>
              <a:ext uri="{FF2B5EF4-FFF2-40B4-BE49-F238E27FC236}">
                <a16:creationId xmlns:a16="http://schemas.microsoft.com/office/drawing/2014/main" id="{DF854ECF-ABB9-4D15-8CE9-DF9D840EE48D}"/>
              </a:ext>
            </a:extLst>
          </p:cNvPr>
          <p:cNvPicPr>
            <a:picLocks noChangeAspect="1"/>
          </p:cNvPicPr>
          <p:nvPr/>
        </p:nvPicPr>
        <p:blipFill>
          <a:blip r:embed="rId2"/>
          <a:stretch>
            <a:fillRect/>
          </a:stretch>
        </p:blipFill>
        <p:spPr>
          <a:xfrm>
            <a:off x="283579" y="2459688"/>
            <a:ext cx="3381375" cy="2219325"/>
          </a:xfrm>
          <a:prstGeom prst="rect">
            <a:avLst/>
          </a:prstGeom>
        </p:spPr>
      </p:pic>
      <p:pic>
        <p:nvPicPr>
          <p:cNvPr id="29" name="Picture 28">
            <a:extLst>
              <a:ext uri="{FF2B5EF4-FFF2-40B4-BE49-F238E27FC236}">
                <a16:creationId xmlns:a16="http://schemas.microsoft.com/office/drawing/2014/main" id="{63E1A07A-C851-44D7-93E1-04B8BF552D98}"/>
              </a:ext>
            </a:extLst>
          </p:cNvPr>
          <p:cNvPicPr>
            <a:picLocks noChangeAspect="1"/>
          </p:cNvPicPr>
          <p:nvPr/>
        </p:nvPicPr>
        <p:blipFill>
          <a:blip r:embed="rId3"/>
          <a:stretch>
            <a:fillRect/>
          </a:stretch>
        </p:blipFill>
        <p:spPr>
          <a:xfrm>
            <a:off x="8204244" y="3086636"/>
            <a:ext cx="1914526" cy="1305359"/>
          </a:xfrm>
          <a:prstGeom prst="rect">
            <a:avLst/>
          </a:prstGeom>
        </p:spPr>
      </p:pic>
      <p:pic>
        <p:nvPicPr>
          <p:cNvPr id="30" name="Picture 29">
            <a:extLst>
              <a:ext uri="{FF2B5EF4-FFF2-40B4-BE49-F238E27FC236}">
                <a16:creationId xmlns:a16="http://schemas.microsoft.com/office/drawing/2014/main" id="{3C78D74B-FBBD-433E-8163-7F47EB7A2E4E}"/>
              </a:ext>
            </a:extLst>
          </p:cNvPr>
          <p:cNvPicPr>
            <a:picLocks noChangeAspect="1"/>
          </p:cNvPicPr>
          <p:nvPr/>
        </p:nvPicPr>
        <p:blipFill>
          <a:blip r:embed="rId4"/>
          <a:stretch>
            <a:fillRect/>
          </a:stretch>
        </p:blipFill>
        <p:spPr>
          <a:xfrm>
            <a:off x="7301730" y="1533312"/>
            <a:ext cx="2024063" cy="1214438"/>
          </a:xfrm>
          <a:prstGeom prst="rect">
            <a:avLst/>
          </a:prstGeom>
        </p:spPr>
      </p:pic>
      <p:pic>
        <p:nvPicPr>
          <p:cNvPr id="31" name="Picture 30">
            <a:extLst>
              <a:ext uri="{FF2B5EF4-FFF2-40B4-BE49-F238E27FC236}">
                <a16:creationId xmlns:a16="http://schemas.microsoft.com/office/drawing/2014/main" id="{5BEAA1BB-0D16-4908-B307-2890E80A3C71}"/>
              </a:ext>
            </a:extLst>
          </p:cNvPr>
          <p:cNvPicPr>
            <a:picLocks noChangeAspect="1"/>
          </p:cNvPicPr>
          <p:nvPr/>
        </p:nvPicPr>
        <p:blipFill rotWithShape="1">
          <a:blip r:embed="rId5"/>
          <a:srcRect r="22400"/>
          <a:stretch/>
        </p:blipFill>
        <p:spPr>
          <a:xfrm>
            <a:off x="3926913" y="2519241"/>
            <a:ext cx="1652587" cy="1408390"/>
          </a:xfrm>
          <a:prstGeom prst="rect">
            <a:avLst/>
          </a:prstGeom>
        </p:spPr>
      </p:pic>
      <p:pic>
        <p:nvPicPr>
          <p:cNvPr id="32" name="Picture 31">
            <a:extLst>
              <a:ext uri="{FF2B5EF4-FFF2-40B4-BE49-F238E27FC236}">
                <a16:creationId xmlns:a16="http://schemas.microsoft.com/office/drawing/2014/main" id="{768DE915-9A20-4C92-8834-460FDC7B7634}"/>
              </a:ext>
            </a:extLst>
          </p:cNvPr>
          <p:cNvPicPr>
            <a:picLocks noChangeAspect="1"/>
          </p:cNvPicPr>
          <p:nvPr/>
        </p:nvPicPr>
        <p:blipFill>
          <a:blip r:embed="rId6"/>
          <a:stretch>
            <a:fillRect/>
          </a:stretch>
        </p:blipFill>
        <p:spPr>
          <a:xfrm>
            <a:off x="6289698" y="3131126"/>
            <a:ext cx="2024063" cy="1481531"/>
          </a:xfrm>
          <a:prstGeom prst="rect">
            <a:avLst/>
          </a:prstGeom>
        </p:spPr>
      </p:pic>
      <p:pic>
        <p:nvPicPr>
          <p:cNvPr id="33" name="Picture 32">
            <a:extLst>
              <a:ext uri="{FF2B5EF4-FFF2-40B4-BE49-F238E27FC236}">
                <a16:creationId xmlns:a16="http://schemas.microsoft.com/office/drawing/2014/main" id="{5DC224A2-BEBC-4C49-B7E2-72A28CF4B2C0}"/>
              </a:ext>
            </a:extLst>
          </p:cNvPr>
          <p:cNvPicPr>
            <a:picLocks noChangeAspect="1"/>
          </p:cNvPicPr>
          <p:nvPr/>
        </p:nvPicPr>
        <p:blipFill>
          <a:blip r:embed="rId7"/>
          <a:stretch>
            <a:fillRect/>
          </a:stretch>
        </p:blipFill>
        <p:spPr>
          <a:xfrm>
            <a:off x="9456240" y="1698263"/>
            <a:ext cx="1797589" cy="1730737"/>
          </a:xfrm>
          <a:prstGeom prst="rect">
            <a:avLst/>
          </a:prstGeom>
        </p:spPr>
      </p:pic>
      <p:pic>
        <p:nvPicPr>
          <p:cNvPr id="34" name="Picture 33">
            <a:extLst>
              <a:ext uri="{FF2B5EF4-FFF2-40B4-BE49-F238E27FC236}">
                <a16:creationId xmlns:a16="http://schemas.microsoft.com/office/drawing/2014/main" id="{38D05DEC-4CCC-48FE-B099-94F03A94C297}"/>
              </a:ext>
            </a:extLst>
          </p:cNvPr>
          <p:cNvPicPr>
            <a:picLocks noChangeAspect="1"/>
          </p:cNvPicPr>
          <p:nvPr/>
        </p:nvPicPr>
        <p:blipFill>
          <a:blip r:embed="rId8"/>
          <a:stretch>
            <a:fillRect/>
          </a:stretch>
        </p:blipFill>
        <p:spPr>
          <a:xfrm>
            <a:off x="5709947" y="2162054"/>
            <a:ext cx="1438276" cy="1214438"/>
          </a:xfrm>
          <a:prstGeom prst="rect">
            <a:avLst/>
          </a:prstGeom>
        </p:spPr>
      </p:pic>
    </p:spTree>
    <p:extLst>
      <p:ext uri="{BB962C8B-B14F-4D97-AF65-F5344CB8AC3E}">
        <p14:creationId xmlns:p14="http://schemas.microsoft.com/office/powerpoint/2010/main" val="2102673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1ADF29-86D7-BF41-A07B-D3732804E45E}"/>
              </a:ext>
            </a:extLst>
          </p:cNvPr>
          <p:cNvSpPr txBox="1"/>
          <p:nvPr/>
        </p:nvSpPr>
        <p:spPr>
          <a:xfrm>
            <a:off x="2644365" y="3171653"/>
            <a:ext cx="7349765" cy="769441"/>
          </a:xfrm>
          <a:prstGeom prst="rect">
            <a:avLst/>
          </a:prstGeom>
          <a:noFill/>
        </p:spPr>
        <p:txBody>
          <a:bodyPr wrap="square" rtlCol="0">
            <a:spAutoFit/>
          </a:bodyPr>
          <a:lstStyle/>
          <a:p>
            <a:pPr algn="ctr"/>
            <a:r>
              <a:rPr lang="en-US" sz="4400" b="1" dirty="0">
                <a:solidFill>
                  <a:schemeClr val="accent6">
                    <a:lumMod val="75000"/>
                  </a:schemeClr>
                </a:solidFill>
                <a:hlinkClick r:id="rId3"/>
              </a:rPr>
              <a:t>Watch the #Oink video</a:t>
            </a:r>
            <a:endParaRPr lang="en-US" sz="4400" b="1" dirty="0">
              <a:solidFill>
                <a:schemeClr val="accent6">
                  <a:lumMod val="75000"/>
                </a:schemeClr>
              </a:solidFill>
            </a:endParaRPr>
          </a:p>
        </p:txBody>
      </p:sp>
    </p:spTree>
    <p:extLst>
      <p:ext uri="{BB962C8B-B14F-4D97-AF65-F5344CB8AC3E}">
        <p14:creationId xmlns:p14="http://schemas.microsoft.com/office/powerpoint/2010/main" val="266799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AFC465E5E477499B3BF8745097F677" ma:contentTypeVersion="10" ma:contentTypeDescription="Create a new document." ma:contentTypeScope="" ma:versionID="f70dbbbdd7f19f2b305a8a3851e3d318">
  <xsd:schema xmlns:xsd="http://www.w3.org/2001/XMLSchema" xmlns:xs="http://www.w3.org/2001/XMLSchema" xmlns:p="http://schemas.microsoft.com/office/2006/metadata/properties" xmlns:ns2="ba453524-276d-4809-9b28-4112df03f3b3" targetNamespace="http://schemas.microsoft.com/office/2006/metadata/properties" ma:root="true" ma:fieldsID="3981d8a56dfb032218d7a3818833e78d" ns2:_="">
    <xsd:import namespace="ba453524-276d-4809-9b28-4112df03f3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53524-276d-4809-9b28-4112df03f3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694D59-CA30-4E27-98BE-DDD6A1560FE0}">
  <ds:schemaRefs>
    <ds:schemaRef ds:uri="http://schemas.microsoft.com/sharepoint/v3/contenttype/forms"/>
  </ds:schemaRefs>
</ds:datastoreItem>
</file>

<file path=customXml/itemProps2.xml><?xml version="1.0" encoding="utf-8"?>
<ds:datastoreItem xmlns:ds="http://schemas.openxmlformats.org/officeDocument/2006/customXml" ds:itemID="{8D988834-0D8C-4338-9CD3-9AA0507071D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827F862-0847-4C0E-9BF8-053C527AD7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453524-276d-4809-9b28-4112df03f3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297</TotalTime>
  <Words>606</Words>
  <Application>Microsoft Office PowerPoint</Application>
  <PresentationFormat>Widescreen</PresentationFormat>
  <Paragraphs>85</Paragraphs>
  <Slides>13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Signika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Bull</dc:creator>
  <cp:lastModifiedBy>Janet Hickinbottom</cp:lastModifiedBy>
  <cp:revision>20</cp:revision>
  <dcterms:created xsi:type="dcterms:W3CDTF">2019-04-12T15:05:05Z</dcterms:created>
  <dcterms:modified xsi:type="dcterms:W3CDTF">2020-03-16T15:26:20Z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0x01010042AFC465E5E477499B3BF8745097F677</vt:lpwstr>
  </property>
</Properties>
</file>